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17" r:id="rId5"/>
    <p:sldId id="319" r:id="rId6"/>
    <p:sldId id="322" r:id="rId7"/>
    <p:sldId id="382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5" r:id="rId31"/>
    <p:sldId id="394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231F20"/>
    <a:srgbClr val="E61F4F"/>
    <a:srgbClr val="11A74F"/>
    <a:srgbClr val="FAB529"/>
    <a:srgbClr val="75246B"/>
    <a:srgbClr val="BABABA"/>
    <a:srgbClr val="11246B"/>
    <a:srgbClr val="EE7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02" autoAdjust="0"/>
    <p:restoredTop sz="82236" autoAdjust="0"/>
  </p:normalViewPr>
  <p:slideViewPr>
    <p:cSldViewPr snapToGrid="0">
      <p:cViewPr varScale="1">
        <p:scale>
          <a:sx n="60" d="100"/>
          <a:sy n="60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E0DE8-01D7-49C8-8A4F-742BA5ACC4A2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32B59-1FDD-4114-824C-EF1944B617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82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30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9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69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78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05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3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3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3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2B59-1FDD-4114-824C-EF1944B617C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53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00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55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83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79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49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29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483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2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60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26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048E-CFB1-4CD8-B043-B64B84A0BA8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C709-382F-4FB3-A7F5-D08D561CD26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5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18" name="Grup 1217"/>
          <p:cNvGrpSpPr/>
          <p:nvPr/>
        </p:nvGrpSpPr>
        <p:grpSpPr>
          <a:xfrm>
            <a:off x="546188" y="234098"/>
            <a:ext cx="4376062" cy="2031865"/>
            <a:chOff x="546188" y="234098"/>
            <a:chExt cx="4376062" cy="2031865"/>
          </a:xfrm>
        </p:grpSpPr>
        <p:sp>
          <p:nvSpPr>
            <p:cNvPr id="17" name="Metin kutusu 16"/>
            <p:cNvSpPr txBox="1"/>
            <p:nvPr/>
          </p:nvSpPr>
          <p:spPr>
            <a:xfrm>
              <a:off x="1208781" y="234098"/>
              <a:ext cx="2898550" cy="1184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7100" b="1" dirty="0" smtClean="0">
                  <a:solidFill>
                    <a:srgbClr val="75246B"/>
                  </a:solidFill>
                </a:rPr>
                <a:t>AKRAN</a:t>
              </a:r>
              <a:endParaRPr lang="tr-TR" sz="7100" b="1" dirty="0">
                <a:solidFill>
                  <a:srgbClr val="75246B"/>
                </a:solidFill>
              </a:endParaRPr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546188" y="1127190"/>
              <a:ext cx="437606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6800" b="1" dirty="0" smtClean="0">
                  <a:solidFill>
                    <a:srgbClr val="231F20"/>
                  </a:solidFill>
                </a:rPr>
                <a:t>ZORBALIĞI</a:t>
              </a:r>
              <a:endParaRPr lang="tr-TR" sz="6800" b="1" dirty="0">
                <a:solidFill>
                  <a:srgbClr val="231F20"/>
                </a:solidFill>
              </a:endParaRPr>
            </a:p>
          </p:txBody>
        </p:sp>
      </p:grpSp>
      <p:sp>
        <p:nvSpPr>
          <p:cNvPr id="9" name="Dikdörtgen 8"/>
          <p:cNvSpPr/>
          <p:nvPr/>
        </p:nvSpPr>
        <p:spPr>
          <a:xfrm>
            <a:off x="7367190" y="0"/>
            <a:ext cx="181778" cy="6858000"/>
          </a:xfrm>
          <a:prstGeom prst="rect">
            <a:avLst/>
          </a:prstGeom>
          <a:solidFill>
            <a:srgbClr val="75246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ERQ\Desktop\ZORBALIK\1044336_fc3359971ada08ab86274b54eed972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252" y="-26534"/>
            <a:ext cx="4643031" cy="68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9" name="Grup 1218"/>
          <p:cNvGrpSpPr/>
          <p:nvPr/>
        </p:nvGrpSpPr>
        <p:grpSpPr>
          <a:xfrm>
            <a:off x="10707236" y="295275"/>
            <a:ext cx="1492250" cy="603250"/>
            <a:chOff x="10715625" y="295275"/>
            <a:chExt cx="1492250" cy="603250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0715625" y="295275"/>
              <a:ext cx="1422400" cy="603250"/>
            </a:xfrm>
            <a:custGeom>
              <a:avLst/>
              <a:gdLst>
                <a:gd name="T0" fmla="*/ 98 w 464"/>
                <a:gd name="T1" fmla="*/ 0 h 195"/>
                <a:gd name="T2" fmla="*/ 464 w 464"/>
                <a:gd name="T3" fmla="*/ 0 h 195"/>
                <a:gd name="T4" fmla="*/ 464 w 464"/>
                <a:gd name="T5" fmla="*/ 195 h 195"/>
                <a:gd name="T6" fmla="*/ 98 w 464"/>
                <a:gd name="T7" fmla="*/ 195 h 195"/>
                <a:gd name="T8" fmla="*/ 0 w 464"/>
                <a:gd name="T9" fmla="*/ 98 h 195"/>
                <a:gd name="T10" fmla="*/ 0 w 464"/>
                <a:gd name="T11" fmla="*/ 98 h 195"/>
                <a:gd name="T12" fmla="*/ 98 w 464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195">
                  <a:moveTo>
                    <a:pt x="98" y="0"/>
                  </a:moveTo>
                  <a:cubicBezTo>
                    <a:pt x="464" y="0"/>
                    <a:pt x="464" y="0"/>
                    <a:pt x="464" y="0"/>
                  </a:cubicBezTo>
                  <a:cubicBezTo>
                    <a:pt x="464" y="195"/>
                    <a:pt x="464" y="195"/>
                    <a:pt x="464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44" y="195"/>
                    <a:pt x="0" y="151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138025" y="295275"/>
              <a:ext cx="69850" cy="603250"/>
            </a:xfrm>
            <a:prstGeom prst="rect">
              <a:avLst/>
            </a:prstGeom>
            <a:solidFill>
              <a:srgbClr val="0C6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10965588" y="409059"/>
              <a:ext cx="1024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chemeClr val="bg1"/>
                  </a:solidFill>
                </a:rPr>
                <a:t>Ortaokul</a:t>
              </a:r>
            </a:p>
          </p:txBody>
        </p:sp>
      </p:grpSp>
      <p:sp>
        <p:nvSpPr>
          <p:cNvPr id="8" name="Dikdörtgen 7"/>
          <p:cNvSpPr/>
          <p:nvPr/>
        </p:nvSpPr>
        <p:spPr>
          <a:xfrm>
            <a:off x="7548968" y="-26533"/>
            <a:ext cx="4650518" cy="6884534"/>
          </a:xfrm>
          <a:prstGeom prst="rect">
            <a:avLst/>
          </a:prstGeom>
          <a:solidFill>
            <a:srgbClr val="75246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7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10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1901778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910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Berke </a:t>
            </a:r>
            <a:r>
              <a:rPr lang="tr-TR" sz="2400" b="1" dirty="0"/>
              <a:t>sıraların arasında </a:t>
            </a:r>
            <a:r>
              <a:rPr lang="tr-TR" sz="2400" b="1" dirty="0" smtClean="0"/>
              <a:t>koşarken Mehmet’in </a:t>
            </a:r>
            <a:r>
              <a:rPr lang="tr-TR" sz="2400" b="1" dirty="0"/>
              <a:t>ayağına takılır ve </a:t>
            </a:r>
            <a:r>
              <a:rPr lang="tr-TR" sz="2400" b="1" dirty="0" smtClean="0"/>
              <a:t>düşer</a:t>
            </a:r>
            <a:r>
              <a:rPr lang="tr-TR" sz="2400" b="1" dirty="0"/>
              <a:t>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2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942183" y="2230987"/>
            <a:ext cx="949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Bu </a:t>
            </a:r>
            <a:r>
              <a:rPr lang="tr-TR" sz="2400" dirty="0"/>
              <a:t>bir </a:t>
            </a:r>
            <a:r>
              <a:rPr lang="tr-TR" sz="2400" dirty="0">
                <a:solidFill>
                  <a:srgbClr val="92D050"/>
                </a:solidFill>
              </a:rPr>
              <a:t>zorbalık </a:t>
            </a:r>
            <a:r>
              <a:rPr lang="tr-TR" sz="2400" dirty="0" smtClean="0">
                <a:solidFill>
                  <a:srgbClr val="92D050"/>
                </a:solidFill>
              </a:rPr>
              <a:t>davranışı </a:t>
            </a:r>
            <a:r>
              <a:rPr lang="tr-TR" sz="2400" dirty="0">
                <a:solidFill>
                  <a:srgbClr val="92D050"/>
                </a:solidFill>
              </a:rPr>
              <a:t>değil</a:t>
            </a:r>
            <a:r>
              <a:rPr lang="tr-TR" sz="2400" dirty="0"/>
              <a:t>, kazadır. </a:t>
            </a:r>
            <a:r>
              <a:rPr lang="tr-TR" sz="2400" dirty="0" smtClean="0"/>
              <a:t>Mehmet, Berke’nin </a:t>
            </a:r>
            <a:r>
              <a:rPr lang="tr-TR" sz="2400" dirty="0"/>
              <a:t>geldiğini fark </a:t>
            </a:r>
            <a:r>
              <a:rPr lang="tr-TR" sz="2400" dirty="0" smtClean="0"/>
              <a:t>etmemiş, Berke de Mehmet’in </a:t>
            </a:r>
            <a:r>
              <a:rPr lang="tr-TR" sz="2400" dirty="0"/>
              <a:t>ayağını </a:t>
            </a:r>
            <a:r>
              <a:rPr lang="tr-TR" sz="2400" dirty="0" smtClean="0"/>
              <a:t>görmemiştir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225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11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2410620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0807" y="475826"/>
            <a:ext cx="9731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Elif</a:t>
            </a:r>
            <a:r>
              <a:rPr lang="tr-TR" sz="2400" b="1" dirty="0"/>
              <a:t>, sınavda Berfin’den kâğıdını göstermesini ister ve göstermezse onunla bir daha </a:t>
            </a:r>
            <a:r>
              <a:rPr lang="tr-TR" sz="2400" b="1" dirty="0" smtClean="0"/>
              <a:t>arkadaş </a:t>
            </a:r>
            <a:r>
              <a:rPr lang="tr-TR" sz="2400" b="1" dirty="0"/>
              <a:t>olmayacağını söyler. Berfin çaresiz kabul eder; çünkü Elif onun en iyi </a:t>
            </a:r>
            <a:r>
              <a:rPr lang="tr-TR" sz="2400" b="1" dirty="0" smtClean="0"/>
              <a:t>arkadaşıdır</a:t>
            </a:r>
            <a:r>
              <a:rPr lang="tr-TR" sz="2400" b="1" dirty="0"/>
              <a:t>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3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424215" y="1934511"/>
            <a:ext cx="9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Bu davranış </a:t>
            </a:r>
            <a:r>
              <a:rPr lang="tr-TR" sz="2400" dirty="0">
                <a:solidFill>
                  <a:srgbClr val="FF0000"/>
                </a:solidFill>
              </a:rPr>
              <a:t>zorbalıktır</a:t>
            </a:r>
            <a:r>
              <a:rPr lang="tr-TR" sz="2400" dirty="0"/>
              <a:t>;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burada </a:t>
            </a:r>
            <a:r>
              <a:rPr lang="tr-TR" sz="2400" dirty="0"/>
              <a:t>Güçlü olan Elif’tir ve Berfin’e tehditle onun istemediği bir ş</a:t>
            </a:r>
            <a:r>
              <a:rPr lang="tr-TR" sz="2400" dirty="0" smtClean="0"/>
              <a:t>eyi </a:t>
            </a:r>
            <a:r>
              <a:rPr lang="tr-TR" sz="2400" dirty="0"/>
              <a:t>yaptırtmaktadır. Berfin muhtemelen çaresizlik, korku, kendine güvensizlik ve haksızlık hissetmektedir .</a:t>
            </a:r>
          </a:p>
        </p:txBody>
      </p:sp>
    </p:spTree>
    <p:extLst>
      <p:ext uri="{BB962C8B-B14F-4D97-AF65-F5344CB8AC3E}">
        <p14:creationId xmlns:p14="http://schemas.microsoft.com/office/powerpoint/2010/main" val="19139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2921795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935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Emre </a:t>
            </a:r>
            <a:r>
              <a:rPr lang="tr-TR" sz="2400" b="1" dirty="0"/>
              <a:t>ile Berk, Can’ın kilosundan dolayı onlarla oynamasını istemiyorlar. 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4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50963" y="1940702"/>
            <a:ext cx="9571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Bu davranış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zorbalıktır</a:t>
            </a:r>
            <a:r>
              <a:rPr lang="tr-TR" sz="2400" dirty="0"/>
              <a:t>;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/>
              <a:t>	</a:t>
            </a:r>
            <a:r>
              <a:rPr lang="tr-TR" sz="2400" dirty="0" smtClean="0"/>
              <a:t>çünkü </a:t>
            </a:r>
            <a:r>
              <a:rPr lang="tr-TR" sz="2400" dirty="0"/>
              <a:t>Can’ı </a:t>
            </a:r>
            <a:r>
              <a:rPr lang="tr-TR" sz="2400" dirty="0" smtClean="0"/>
              <a:t>dış görünüşünden </a:t>
            </a:r>
            <a:r>
              <a:rPr lang="tr-TR" sz="2400" dirty="0"/>
              <a:t>dolayı, bilerek </a:t>
            </a:r>
            <a:r>
              <a:rPr lang="tr-TR" sz="2400" dirty="0" smtClean="0"/>
              <a:t>dışlamaktadırlar</a:t>
            </a:r>
            <a:r>
              <a:rPr lang="tr-TR" sz="2400" dirty="0"/>
              <a:t>. Can muhtemelen üzüntü, utanç, yalnızlık ve kendine güvensizlik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13969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13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3432970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9704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Zelal </a:t>
            </a:r>
            <a:r>
              <a:rPr lang="tr-TR" sz="2400" b="1" dirty="0"/>
              <a:t>su içerken birisi onu güldürünce içtiği suyu </a:t>
            </a:r>
            <a:r>
              <a:rPr lang="tr-TR" sz="2400" b="1" dirty="0" smtClean="0"/>
              <a:t>Gül’ün </a:t>
            </a:r>
            <a:r>
              <a:rPr lang="tr-TR" sz="2400" b="1" dirty="0"/>
              <a:t>ödevine püskürtür. 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5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246548" y="2143902"/>
            <a:ext cx="10614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92D050"/>
                </a:solidFill>
              </a:rPr>
              <a:t>Zorbalık </a:t>
            </a:r>
            <a:r>
              <a:rPr lang="tr-TR" sz="2400" dirty="0">
                <a:solidFill>
                  <a:srgbClr val="92D050"/>
                </a:solidFill>
              </a:rPr>
              <a:t>değil</a:t>
            </a:r>
            <a:r>
              <a:rPr lang="tr-TR" sz="2400" dirty="0"/>
              <a:t>, bir kazadır. Çünkü Zelal isteyerek ya da zarar vermek için bu </a:t>
            </a:r>
            <a:r>
              <a:rPr lang="tr-TR" sz="2400" dirty="0" smtClean="0"/>
              <a:t>davranışı </a:t>
            </a:r>
            <a:endParaRPr lang="tr-TR" sz="2400" dirty="0"/>
          </a:p>
          <a:p>
            <a:r>
              <a:rPr lang="tr-TR" sz="2400" dirty="0" smtClean="0"/>
              <a:t>yapmamıştır.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11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14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3942270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1034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Mehtap</a:t>
            </a:r>
            <a:r>
              <a:rPr lang="tr-TR" sz="2400" b="1" dirty="0"/>
              <a:t>, Seren’in annesiyle babasının </a:t>
            </a:r>
            <a:r>
              <a:rPr lang="tr-TR" sz="2400" b="1" dirty="0" smtClean="0"/>
              <a:t>boşandığını </a:t>
            </a:r>
            <a:r>
              <a:rPr lang="tr-TR" sz="2400" b="1" dirty="0"/>
              <a:t>sınıfta herkese söyler. 	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6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16831" y="1810073"/>
            <a:ext cx="9698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Bu davranış </a:t>
            </a:r>
            <a:r>
              <a:rPr lang="tr-T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zorbalıktır</a:t>
            </a:r>
            <a:r>
              <a:rPr lang="tr-TR" sz="2400" dirty="0"/>
              <a:t>;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/>
              <a:t>	</a:t>
            </a:r>
            <a:r>
              <a:rPr lang="tr-TR" sz="2400" dirty="0" smtClean="0"/>
              <a:t>çünkü </a:t>
            </a:r>
            <a:r>
              <a:rPr lang="tr-TR" sz="2400" dirty="0"/>
              <a:t>Seren’in sırrını ya da onunla ilgili olan özel bir konuyu sınıfta herkese </a:t>
            </a:r>
            <a:r>
              <a:rPr lang="tr-TR" sz="2400" dirty="0" smtClean="0"/>
              <a:t>söylemiştir</a:t>
            </a:r>
            <a:r>
              <a:rPr lang="tr-TR" sz="2400" dirty="0"/>
              <a:t>. Seren muhtemelen utanç, kızgınlık ve güvensizlik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40131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15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4450604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71650" y="510327"/>
            <a:ext cx="1032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Osman </a:t>
            </a:r>
            <a:r>
              <a:rPr lang="tr-TR" sz="2400" b="1" dirty="0"/>
              <a:t>bahçede Mehmet’i itip kakmakta ve bir grup öğrenci de onları izlemektedir. </a:t>
            </a:r>
            <a:r>
              <a:rPr lang="tr-TR" sz="2400" dirty="0"/>
              <a:t>	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7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13" name="Metin kutusu 112"/>
          <p:cNvSpPr txBox="1"/>
          <p:nvPr/>
        </p:nvSpPr>
        <p:spPr>
          <a:xfrm>
            <a:off x="1071563" y="1867413"/>
            <a:ext cx="10508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Bu </a:t>
            </a:r>
            <a:r>
              <a:rPr lang="tr-TR" sz="2400" dirty="0">
                <a:solidFill>
                  <a:srgbClr val="FF0000"/>
                </a:solidFill>
              </a:rPr>
              <a:t>zorbalıktır; </a:t>
            </a:r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r>
              <a:rPr lang="tr-TR" sz="2400" dirty="0" smtClean="0"/>
              <a:t>	çünkü </a:t>
            </a:r>
            <a:r>
              <a:rPr lang="tr-TR" sz="2400" dirty="0"/>
              <a:t>Osman muhtemelen kendinden daha güçsüz olan Mehmet’i tartaklamaktadır. </a:t>
            </a:r>
          </a:p>
        </p:txBody>
      </p:sp>
      <p:pic>
        <p:nvPicPr>
          <p:cNvPr id="114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16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4961779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5" y="423959"/>
            <a:ext cx="940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Gökhan </a:t>
            </a:r>
            <a:r>
              <a:rPr lang="tr-TR" sz="2400" b="1" dirty="0"/>
              <a:t>heyecanlandığında kekeler. Kekelediğinde sınıfındaki bazı çocuklar onun taklidini yapıp, dalga geçiyorlar.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8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49829" y="1810073"/>
            <a:ext cx="9691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Bu </a:t>
            </a:r>
            <a:r>
              <a:rPr lang="tr-TR" sz="2400" dirty="0">
                <a:solidFill>
                  <a:srgbClr val="FF0000"/>
                </a:solidFill>
              </a:rPr>
              <a:t>zorbalık</a:t>
            </a:r>
            <a:r>
              <a:rPr lang="tr-TR" sz="2400" dirty="0"/>
              <a:t> </a:t>
            </a:r>
            <a:r>
              <a:rPr lang="tr-TR" sz="2400" dirty="0" smtClean="0"/>
              <a:t>davranışıdır</a:t>
            </a:r>
            <a:r>
              <a:rPr lang="tr-TR" sz="2400" dirty="0"/>
              <a:t>; </a:t>
            </a:r>
            <a:endParaRPr lang="tr-TR" sz="2400" dirty="0" smtClean="0"/>
          </a:p>
          <a:p>
            <a:pPr algn="just"/>
            <a:r>
              <a:rPr lang="tr-TR" sz="2400" dirty="0"/>
              <a:t>	</a:t>
            </a:r>
            <a:r>
              <a:rPr lang="tr-TR" sz="2400" dirty="0" smtClean="0"/>
              <a:t>çünkü </a:t>
            </a:r>
            <a:r>
              <a:rPr lang="tr-TR" sz="2400" dirty="0"/>
              <a:t>çocuklar Gökhan’ın engelini taklit edip dalga geçiyorlar. Gökhan muhtemelen üzüntü, kendine güvensizlik, kızgınlık ve yalnızlık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33778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17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5472425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893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Emre’yle </a:t>
            </a:r>
            <a:r>
              <a:rPr lang="tr-TR" sz="2400" b="1" dirty="0"/>
              <a:t>Berk futbol oynarken yumruk yumruğa kavgaya </a:t>
            </a:r>
            <a:r>
              <a:rPr lang="tr-TR" sz="2400" b="1" dirty="0" smtClean="0"/>
              <a:t>tutuşurlar</a:t>
            </a:r>
            <a:r>
              <a:rPr lang="tr-TR" sz="2400" b="1" dirty="0"/>
              <a:t>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9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62076" y="1940702"/>
            <a:ext cx="977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Bu şiddettir </a:t>
            </a:r>
            <a:r>
              <a:rPr lang="tr-TR" sz="2400" dirty="0"/>
              <a:t>ancak zorbalık değildir</a:t>
            </a:r>
            <a:r>
              <a:rPr lang="tr-TR" sz="2400" dirty="0" smtClean="0"/>
              <a:t>,</a:t>
            </a:r>
          </a:p>
          <a:p>
            <a:r>
              <a:rPr lang="tr-TR" sz="2400" dirty="0" smtClean="0"/>
              <a:t> </a:t>
            </a:r>
          </a:p>
          <a:p>
            <a:r>
              <a:rPr lang="tr-TR" sz="2400" dirty="0"/>
              <a:t>	</a:t>
            </a:r>
            <a:r>
              <a:rPr lang="tr-TR" sz="2400" dirty="0" smtClean="0"/>
              <a:t>çünkü </a:t>
            </a:r>
            <a:r>
              <a:rPr lang="tr-TR" sz="2400" dirty="0"/>
              <a:t>sürekli değil ilk defa olan olaydır. Ayrıca birinin diğerinin üzerine üstünlük kurma çabası yoktur, sadece öfkelerini kontrol </a:t>
            </a:r>
            <a:r>
              <a:rPr lang="tr-TR" sz="2400" dirty="0" smtClean="0"/>
              <a:t>edememişlerdir</a:t>
            </a:r>
            <a:r>
              <a:rPr lang="tr-TR" sz="2400" dirty="0"/>
              <a:t>.</a:t>
            </a:r>
            <a:r>
              <a:rPr lang="tr-TR" sz="2400" dirty="0" smtClean="0"/>
              <a:t>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0019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18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5986462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464356"/>
            <a:ext cx="1021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Esra </a:t>
            </a:r>
            <a:r>
              <a:rPr lang="tr-TR" sz="2400" b="1" dirty="0"/>
              <a:t>okula geç kaydolduğu için sınıftaki diğer çocuklardan </a:t>
            </a:r>
            <a:r>
              <a:rPr lang="tr-TR" sz="2400" b="1" dirty="0" smtClean="0"/>
              <a:t>yaşça </a:t>
            </a:r>
            <a:r>
              <a:rPr lang="tr-TR" sz="2400" b="1" dirty="0"/>
              <a:t>daha büyük ve daha uzun boyludur. Kimse onu grubuna almamakta ve zaman zaman da dalga geçmektedirler. Esra okulu bırakmayı </a:t>
            </a:r>
            <a:r>
              <a:rPr lang="tr-TR" sz="2400" b="1" dirty="0" smtClean="0"/>
              <a:t>düşünmektedir.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184385" y="319233"/>
            <a:ext cx="1352491" cy="1200329"/>
            <a:chOff x="184385" y="581550"/>
            <a:chExt cx="1352491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10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37356" y="1973035"/>
            <a:ext cx="10211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Bu </a:t>
            </a:r>
            <a:r>
              <a:rPr lang="tr-TR" sz="2400" dirty="0">
                <a:solidFill>
                  <a:srgbClr val="FF0000"/>
                </a:solidFill>
              </a:rPr>
              <a:t>zorbalıktır; </a:t>
            </a:r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r>
              <a:rPr lang="tr-TR" sz="2400" dirty="0" smtClean="0"/>
              <a:t>	çünkü sınıfındaki </a:t>
            </a:r>
            <a:r>
              <a:rPr lang="tr-TR" sz="2400" dirty="0"/>
              <a:t>çocuklar hem Esra’yı </a:t>
            </a:r>
            <a:r>
              <a:rPr lang="tr-TR" sz="2400" dirty="0" smtClean="0"/>
              <a:t>dışlamakta</a:t>
            </a:r>
            <a:r>
              <a:rPr lang="tr-TR" sz="2400" dirty="0"/>
              <a:t>, hem dalga geçmekte hem de onun eğitim hakkını engellemektedirler. Esra muhtemelen mutsuzluk, üzüntü ve yalnızlık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25302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19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6502908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965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Zehra</a:t>
            </a:r>
            <a:r>
              <a:rPr lang="tr-TR" sz="2400" b="1" dirty="0"/>
              <a:t>, Mustafa’nın uygun olmayan ş</a:t>
            </a:r>
            <a:r>
              <a:rPr lang="tr-TR" sz="2400" b="1" dirty="0" smtClean="0"/>
              <a:t>akalarından </a:t>
            </a:r>
            <a:r>
              <a:rPr lang="tr-TR" sz="2400" b="1" dirty="0"/>
              <a:t>ve diğer çocukların da “Mustafa Zehra’yı seviyor” diye dalga geçmelerinden de rahatsız olmaktadır. </a:t>
            </a:r>
            <a:endParaRPr lang="tr-TR" sz="2400" dirty="0"/>
          </a:p>
        </p:txBody>
      </p:sp>
      <p:grpSp>
        <p:nvGrpSpPr>
          <p:cNvPr id="101" name="Grup 100"/>
          <p:cNvGrpSpPr/>
          <p:nvPr/>
        </p:nvGrpSpPr>
        <p:grpSpPr>
          <a:xfrm>
            <a:off x="184385" y="319233"/>
            <a:ext cx="1352491" cy="1200329"/>
            <a:chOff x="184385" y="581550"/>
            <a:chExt cx="1352491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11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391785" y="1794247"/>
            <a:ext cx="10008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	Bu </a:t>
            </a:r>
            <a:r>
              <a:rPr lang="tr-TR" sz="2400" dirty="0">
                <a:solidFill>
                  <a:srgbClr val="FF0000"/>
                </a:solidFill>
              </a:rPr>
              <a:t>zorbalıktır; </a:t>
            </a:r>
            <a:endParaRPr lang="tr-TR" sz="2400" dirty="0" smtClean="0">
              <a:solidFill>
                <a:srgbClr val="FF0000"/>
              </a:solidFill>
            </a:endParaRP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	çünkü </a:t>
            </a:r>
            <a:r>
              <a:rPr lang="tr-TR" sz="2400" dirty="0"/>
              <a:t>Mustafa ve diğerleri, Zehra’nın rahatsız olduğunu bile bile bu </a:t>
            </a:r>
            <a:r>
              <a:rPr lang="tr-TR" sz="2400" dirty="0" smtClean="0"/>
              <a:t>davranışı </a:t>
            </a:r>
            <a:r>
              <a:rPr lang="tr-TR" sz="2400" dirty="0"/>
              <a:t>sürdürmektedirler. Zehra muhtemelen kızgınlık, mutsuzluk ve çaresizlik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3540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5" name="Grup 4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6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7" name="Grup 6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1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" name="Grup 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9" name="Grup 8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11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12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10" name="Metin kutusu 9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2</a:t>
                </a:r>
              </a:p>
            </p:txBody>
          </p:sp>
        </p:grpSp>
      </p:grpSp>
      <p:sp>
        <p:nvSpPr>
          <p:cNvPr id="74" name="Dikdörtgen 73"/>
          <p:cNvSpPr/>
          <p:nvPr/>
        </p:nvSpPr>
        <p:spPr>
          <a:xfrm>
            <a:off x="589037" y="341315"/>
            <a:ext cx="4219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800" b="1" dirty="0">
                <a:solidFill>
                  <a:srgbClr val="11A74F"/>
                </a:solidFill>
              </a:rPr>
              <a:t>SUNUM İÇERİĞİ</a:t>
            </a:r>
          </a:p>
        </p:txBody>
      </p:sp>
      <p:pic>
        <p:nvPicPr>
          <p:cNvPr id="75" name="Resim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688"/>
            <a:ext cx="348750" cy="686250"/>
          </a:xfrm>
          <a:prstGeom prst="rect">
            <a:avLst/>
          </a:prstGeom>
        </p:spPr>
      </p:pic>
      <p:sp>
        <p:nvSpPr>
          <p:cNvPr id="92" name="AutoShape 16"/>
          <p:cNvSpPr>
            <a:spLocks noChangeAspect="1" noChangeArrowheads="1" noTextEdit="1"/>
          </p:cNvSpPr>
          <p:nvPr/>
        </p:nvSpPr>
        <p:spPr bwMode="auto">
          <a:xfrm>
            <a:off x="696913" y="1231900"/>
            <a:ext cx="2571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Line 18"/>
          <p:cNvSpPr>
            <a:spLocks noChangeShapeType="1"/>
          </p:cNvSpPr>
          <p:nvPr/>
        </p:nvSpPr>
        <p:spPr bwMode="auto">
          <a:xfrm>
            <a:off x="825501" y="1161349"/>
            <a:ext cx="0" cy="3733114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4" name="Grup 103"/>
          <p:cNvGrpSpPr/>
          <p:nvPr/>
        </p:nvGrpSpPr>
        <p:grpSpPr>
          <a:xfrm>
            <a:off x="723901" y="1270588"/>
            <a:ext cx="203200" cy="3488698"/>
            <a:chOff x="723901" y="1270588"/>
            <a:chExt cx="203200" cy="3488698"/>
          </a:xfrm>
        </p:grpSpPr>
        <p:sp>
          <p:nvSpPr>
            <p:cNvPr id="94" name="Oval 19"/>
            <p:cNvSpPr>
              <a:spLocks noChangeArrowheads="1"/>
            </p:cNvSpPr>
            <p:nvPr/>
          </p:nvSpPr>
          <p:spPr bwMode="auto">
            <a:xfrm>
              <a:off x="723901" y="1270588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20"/>
            <p:cNvSpPr>
              <a:spLocks noChangeArrowheads="1"/>
            </p:cNvSpPr>
            <p:nvPr/>
          </p:nvSpPr>
          <p:spPr bwMode="auto">
            <a:xfrm>
              <a:off x="723901" y="1672504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21"/>
            <p:cNvSpPr>
              <a:spLocks noChangeArrowheads="1"/>
            </p:cNvSpPr>
            <p:nvPr/>
          </p:nvSpPr>
          <p:spPr bwMode="auto">
            <a:xfrm>
              <a:off x="723901" y="2106782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22"/>
            <p:cNvSpPr>
              <a:spLocks noChangeArrowheads="1"/>
            </p:cNvSpPr>
            <p:nvPr/>
          </p:nvSpPr>
          <p:spPr bwMode="auto">
            <a:xfrm>
              <a:off x="723901" y="2518123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auto">
            <a:xfrm>
              <a:off x="723901" y="2924904"/>
              <a:ext cx="203200" cy="196850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Oval 24"/>
            <p:cNvSpPr>
              <a:spLocks noChangeArrowheads="1"/>
            </p:cNvSpPr>
            <p:nvPr/>
          </p:nvSpPr>
          <p:spPr bwMode="auto">
            <a:xfrm>
              <a:off x="723901" y="3326828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723901" y="3753729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1" name="Oval 26"/>
            <p:cNvSpPr>
              <a:spLocks noChangeArrowheads="1"/>
            </p:cNvSpPr>
            <p:nvPr/>
          </p:nvSpPr>
          <p:spPr bwMode="auto">
            <a:xfrm>
              <a:off x="723901" y="4146033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Oval 27"/>
            <p:cNvSpPr>
              <a:spLocks noChangeArrowheads="1"/>
            </p:cNvSpPr>
            <p:nvPr/>
          </p:nvSpPr>
          <p:spPr bwMode="auto">
            <a:xfrm>
              <a:off x="723901" y="4564023"/>
              <a:ext cx="203200" cy="195263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3" name="Dikdörtgen 102"/>
          <p:cNvSpPr/>
          <p:nvPr/>
        </p:nvSpPr>
        <p:spPr>
          <a:xfrm>
            <a:off x="1012825" y="1076730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Bizden değilsin. (Isınma Oyunu)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Zorbalık nedir?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Zorbalık Türleri.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Zorbayı Tanıyalım.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Zorbalık mı? Değil mi?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6" name="Picture 2" descr="C:\Users\ERQ\Desktop\ZORBALIK\BEYA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246555"/>
            <a:ext cx="2647950" cy="30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RQ\Desktop\ZORBALIK\CARTON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67" y="547137"/>
            <a:ext cx="3116716" cy="4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3" grpId="0" animBg="1"/>
      <p:bldP spid="10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20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7016824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627159"/>
            <a:ext cx="965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Ahmet </a:t>
            </a:r>
            <a:r>
              <a:rPr lang="tr-TR" sz="2400" b="1" dirty="0"/>
              <a:t>yeni aldığı kalemini kaybettiğinde onu sıra </a:t>
            </a:r>
            <a:r>
              <a:rPr lang="tr-TR" sz="2400" b="1" dirty="0" smtClean="0"/>
              <a:t>arkadaşı </a:t>
            </a:r>
            <a:r>
              <a:rPr lang="tr-TR" sz="2400" b="1" dirty="0"/>
              <a:t>Ferhat’ın aldığını </a:t>
            </a:r>
            <a:r>
              <a:rPr lang="tr-TR" sz="2400" b="1" dirty="0" smtClean="0"/>
              <a:t>düşünür </a:t>
            </a:r>
            <a:r>
              <a:rPr lang="tr-TR" sz="2400" b="1" dirty="0"/>
              <a:t>ve onu suçlar. Ama daha sonra kalemi yerde bulur. </a:t>
            </a:r>
            <a:r>
              <a:rPr lang="tr-TR" sz="2400" dirty="0"/>
              <a:t>	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184385" y="319233"/>
            <a:ext cx="1352491" cy="1200329"/>
            <a:chOff x="184385" y="581550"/>
            <a:chExt cx="1352491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184385" y="581550"/>
              <a:ext cx="11208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12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Metin kutusu 113"/>
          <p:cNvSpPr txBox="1"/>
          <p:nvPr/>
        </p:nvSpPr>
        <p:spPr>
          <a:xfrm>
            <a:off x="1129733" y="2201959"/>
            <a:ext cx="9911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	Bu </a:t>
            </a:r>
            <a:r>
              <a:rPr lang="tr-TR" sz="2400" dirty="0">
                <a:solidFill>
                  <a:srgbClr val="FF0000"/>
                </a:solidFill>
              </a:rPr>
              <a:t>zorbalıktır; 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	çünkü </a:t>
            </a:r>
            <a:r>
              <a:rPr lang="tr-TR" sz="2400" dirty="0"/>
              <a:t>Ahmet elinde delil olmadan Ferhat’ı </a:t>
            </a:r>
            <a:r>
              <a:rPr lang="tr-TR" sz="2400" dirty="0" smtClean="0"/>
              <a:t>suçlamıştır</a:t>
            </a:r>
            <a:r>
              <a:rPr lang="tr-TR" sz="2400" dirty="0"/>
              <a:t>. Ferhat muhtemelen utanç, kızgınlık ve </a:t>
            </a:r>
            <a:r>
              <a:rPr lang="tr-TR" sz="2400" dirty="0" smtClean="0"/>
              <a:t>dışlanma hissedecektir.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13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21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555625"/>
            <a:ext cx="419100" cy="3493861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4464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Nasıl Baş ederiz?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Metin kutusu 82"/>
          <p:cNvSpPr txBox="1"/>
          <p:nvPr/>
        </p:nvSpPr>
        <p:spPr>
          <a:xfrm>
            <a:off x="1108075" y="2861915"/>
            <a:ext cx="570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Güvendiğiniz </a:t>
            </a:r>
            <a:r>
              <a:rPr lang="tr-TR" sz="2000" dirty="0"/>
              <a:t>bir </a:t>
            </a:r>
            <a:r>
              <a:rPr lang="tr-TR" sz="2000" dirty="0" smtClean="0"/>
              <a:t>yetişkine </a:t>
            </a:r>
            <a:r>
              <a:rPr lang="tr-TR" sz="2000" dirty="0"/>
              <a:t>(öğretmeniniz, rehber öğretmeniniz ya da müdürünüz) durumu anlatabilirsiniz. </a:t>
            </a: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871017" y="3083511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Metin kutusu 92"/>
          <p:cNvSpPr txBox="1"/>
          <p:nvPr/>
        </p:nvSpPr>
        <p:spPr>
          <a:xfrm>
            <a:off x="1030742" y="1399322"/>
            <a:ext cx="580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Sizi </a:t>
            </a:r>
            <a:r>
              <a:rPr lang="tr-TR" sz="2000" dirty="0"/>
              <a:t>tehlikeye sokmayacak durumlarda zorbalık yapanlara bu </a:t>
            </a:r>
            <a:r>
              <a:rPr lang="tr-TR" sz="2000" dirty="0" smtClean="0"/>
              <a:t>davranışa </a:t>
            </a:r>
            <a:r>
              <a:rPr lang="tr-TR" sz="2000" dirty="0"/>
              <a:t>son vermelerini söyleyebilirsiniz. 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763973" y="161383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6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1079260"/>
            <a:ext cx="2689565" cy="35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3" grpId="0"/>
      <p:bldP spid="90" grpId="0" animBg="1"/>
      <p:bldP spid="93" grpId="0"/>
      <p:bldP spid="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04579" y="5567966"/>
                <a:ext cx="495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 smtClean="0">
                    <a:solidFill>
                      <a:srgbClr val="B2B2B2"/>
                    </a:solidFill>
                  </a:rPr>
                  <a:t>22</a:t>
                </a:r>
                <a:endParaRPr lang="tr-TR" sz="2400" b="1" dirty="0">
                  <a:solidFill>
                    <a:srgbClr val="B2B2B2"/>
                  </a:solidFill>
                </a:endParaRP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555625"/>
            <a:ext cx="419100" cy="3929289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4464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Nasıl Baş ederiz?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Metin kutusu 82"/>
          <p:cNvSpPr txBox="1"/>
          <p:nvPr/>
        </p:nvSpPr>
        <p:spPr>
          <a:xfrm>
            <a:off x="1124744" y="2411972"/>
            <a:ext cx="570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Zorbalık davranışına </a:t>
            </a:r>
            <a:r>
              <a:rPr lang="tr-TR" sz="2000" dirty="0"/>
              <a:t>maruz kalan </a:t>
            </a:r>
            <a:r>
              <a:rPr lang="tr-TR" sz="2000" dirty="0" smtClean="0"/>
              <a:t>arkadaşınızı </a:t>
            </a:r>
            <a:r>
              <a:rPr lang="tr-TR" sz="2000" dirty="0"/>
              <a:t>grubunuza alır; onun yalnız kalmamasını sağlayabilirsiniz. </a:t>
            </a:r>
          </a:p>
          <a:p>
            <a:r>
              <a:rPr lang="tr-TR" sz="2000" dirty="0"/>
              <a:t>	</a:t>
            </a: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857251" y="2633568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Metin kutusu 92"/>
          <p:cNvSpPr txBox="1"/>
          <p:nvPr/>
        </p:nvSpPr>
        <p:spPr>
          <a:xfrm>
            <a:off x="1030742" y="1399322"/>
            <a:ext cx="580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Zorbalık davranışına </a:t>
            </a:r>
            <a:r>
              <a:rPr lang="tr-TR" sz="2000" dirty="0"/>
              <a:t>maruz kalan </a:t>
            </a:r>
            <a:r>
              <a:rPr lang="tr-TR" sz="2000" dirty="0" smtClean="0"/>
              <a:t>arkadaşınızı </a:t>
            </a:r>
            <a:r>
              <a:rPr lang="tr-TR" sz="2000" dirty="0"/>
              <a:t>oradan </a:t>
            </a:r>
            <a:r>
              <a:rPr lang="tr-TR" sz="2000" dirty="0" smtClean="0"/>
              <a:t>uzaklaştırabilirsiniz</a:t>
            </a:r>
            <a:r>
              <a:rPr lang="tr-TR" sz="2000" dirty="0"/>
              <a:t>. </a:t>
            </a: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838586" y="161383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6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1079260"/>
            <a:ext cx="2689565" cy="35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877888" y="3763665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Metin kutusu 84"/>
          <p:cNvSpPr txBox="1"/>
          <p:nvPr/>
        </p:nvSpPr>
        <p:spPr>
          <a:xfrm>
            <a:off x="1124744" y="3635910"/>
            <a:ext cx="570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Aralarındaki </a:t>
            </a:r>
            <a:r>
              <a:rPr lang="tr-TR" sz="2000" dirty="0"/>
              <a:t>sorunun ne olduğunu anlamaya </a:t>
            </a:r>
            <a:r>
              <a:rPr lang="tr-TR" sz="2000" dirty="0" smtClean="0"/>
              <a:t>çalışır</a:t>
            </a:r>
            <a:r>
              <a:rPr lang="tr-TR" sz="2000" dirty="0"/>
              <a:t>; </a:t>
            </a:r>
            <a:r>
              <a:rPr lang="tr-TR" sz="2000" dirty="0" smtClean="0"/>
              <a:t>uzlaşma </a:t>
            </a:r>
            <a:r>
              <a:rPr lang="tr-TR" sz="2000" dirty="0"/>
              <a:t>yolları önerebilirsiniz. </a:t>
            </a:r>
          </a:p>
          <a:p>
            <a:r>
              <a:rPr lang="tr-TR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49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3" grpId="0"/>
      <p:bldP spid="90" grpId="0" animBg="1"/>
      <p:bldP spid="93" grpId="0"/>
      <p:bldP spid="94" grpId="0" animBg="1"/>
      <p:bldP spid="84" grpId="0" animBg="1"/>
      <p:bldP spid="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58" y="365124"/>
            <a:ext cx="8325853" cy="6492875"/>
          </a:xfrm>
        </p:spPr>
      </p:pic>
    </p:spTree>
    <p:extLst>
      <p:ext uri="{BB962C8B-B14F-4D97-AF65-F5344CB8AC3E}">
        <p14:creationId xmlns:p14="http://schemas.microsoft.com/office/powerpoint/2010/main" val="358298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0"/>
            <a:ext cx="7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7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89" y="0"/>
            <a:ext cx="7603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7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54" y="1"/>
            <a:ext cx="7154778" cy="6857999"/>
          </a:xfrm>
        </p:spPr>
      </p:pic>
    </p:spTree>
    <p:extLst>
      <p:ext uri="{BB962C8B-B14F-4D97-AF65-F5344CB8AC3E}">
        <p14:creationId xmlns:p14="http://schemas.microsoft.com/office/powerpoint/2010/main" val="2256749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8" y="0"/>
            <a:ext cx="6978316" cy="6858000"/>
          </a:xfrm>
        </p:spPr>
      </p:pic>
    </p:spTree>
    <p:extLst>
      <p:ext uri="{BB962C8B-B14F-4D97-AF65-F5344CB8AC3E}">
        <p14:creationId xmlns:p14="http://schemas.microsoft.com/office/powerpoint/2010/main" val="908923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89" y="0"/>
            <a:ext cx="6320589" cy="6858000"/>
          </a:xfrm>
        </p:spPr>
      </p:pic>
    </p:spTree>
    <p:extLst>
      <p:ext uri="{BB962C8B-B14F-4D97-AF65-F5344CB8AC3E}">
        <p14:creationId xmlns:p14="http://schemas.microsoft.com/office/powerpoint/2010/main" val="210299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0"/>
            <a:ext cx="6946232" cy="6858000"/>
          </a:xfrm>
        </p:spPr>
      </p:pic>
    </p:spTree>
    <p:extLst>
      <p:ext uri="{BB962C8B-B14F-4D97-AF65-F5344CB8AC3E}">
        <p14:creationId xmlns:p14="http://schemas.microsoft.com/office/powerpoint/2010/main" val="397643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555625"/>
            <a:ext cx="204788" cy="4140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2252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Zorbalık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2111" name="Metin kutusu 2110"/>
          <p:cNvSpPr txBox="1"/>
          <p:nvPr/>
        </p:nvSpPr>
        <p:spPr>
          <a:xfrm>
            <a:off x="944916" y="1401192"/>
            <a:ext cx="5991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</a:t>
            </a:r>
            <a:r>
              <a:rPr lang="tr-TR" sz="2000" dirty="0" smtClean="0"/>
              <a:t>ir kişinin veya bir grubun başka </a:t>
            </a:r>
            <a:r>
              <a:rPr lang="tr-TR" sz="2000" dirty="0"/>
              <a:t>bir çocuğa fiziksel, sözel, cinsel ya da teknolojik olarak zarar verecek davranışlar göstermesidir.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282700" y="2469276"/>
            <a:ext cx="5989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tr-TR" dirty="0"/>
              <a:t>Tekrar tekrar olması, 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(her gün, her beden dersinde, her zaman okul yolunda gibi) </a:t>
            </a:r>
            <a:endParaRPr lang="tr-T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dirty="0"/>
              <a:t>	</a:t>
            </a: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tr-TR" dirty="0"/>
              <a:t>Bilerek ya da </a:t>
            </a:r>
            <a:r>
              <a:rPr lang="tr-TR" dirty="0" smtClean="0"/>
              <a:t>karşıdakini </a:t>
            </a:r>
            <a:r>
              <a:rPr lang="tr-TR" dirty="0"/>
              <a:t>incitmek amacıyla kasten yapılması,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tr-TR" dirty="0"/>
              <a:t>Güç dengesizliğinin olması gerekir. 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Yaşça 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daha büyük ya da güçlü olanın daha küçük ya da güçsüz olana zarar vermesi söz konusudur)</a:t>
            </a:r>
            <a:r>
              <a:rPr lang="tr-TR" dirty="0"/>
              <a:t>. 	</a:t>
            </a:r>
          </a:p>
          <a:p>
            <a:r>
              <a:rPr lang="tr-TR" dirty="0"/>
              <a:t>	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59102" y="1608940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7272338" y="890588"/>
            <a:ext cx="4021138" cy="402113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59349"/>
            <a:ext cx="264795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RQ\Desktop\ZORBALIK\Bullying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835" y="1707756"/>
            <a:ext cx="2728144" cy="24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111" grpId="0"/>
      <p:bldP spid="78" grpId="0"/>
      <p:bldP spid="5" grpId="0" animBg="1"/>
      <p:bldP spid="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3" y="0"/>
            <a:ext cx="7443537" cy="6858000"/>
          </a:xfrm>
        </p:spPr>
      </p:pic>
    </p:spTree>
    <p:extLst>
      <p:ext uri="{BB962C8B-B14F-4D97-AF65-F5344CB8AC3E}">
        <p14:creationId xmlns:p14="http://schemas.microsoft.com/office/powerpoint/2010/main" val="285835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0"/>
            <a:ext cx="6657474" cy="6858000"/>
          </a:xfrm>
        </p:spPr>
      </p:pic>
    </p:spTree>
    <p:extLst>
      <p:ext uri="{BB962C8B-B14F-4D97-AF65-F5344CB8AC3E}">
        <p14:creationId xmlns:p14="http://schemas.microsoft.com/office/powerpoint/2010/main" val="363650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3612319" y="568325"/>
            <a:ext cx="496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E61F4F"/>
                </a:solidFill>
              </a:rPr>
              <a:t>ZORBALIK TÜRLERİ</a:t>
            </a:r>
            <a:endParaRPr lang="tr-TR" sz="4800" b="1" dirty="0">
              <a:solidFill>
                <a:srgbClr val="E61F4F"/>
              </a:solidFill>
            </a:endParaRPr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647232" y="1600813"/>
            <a:ext cx="10897536" cy="0"/>
          </a:xfrm>
          <a:prstGeom prst="line">
            <a:avLst/>
          </a:prstGeom>
          <a:noFill/>
          <a:ln w="1428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Dikdörtgen 82"/>
          <p:cNvSpPr/>
          <p:nvPr/>
        </p:nvSpPr>
        <p:spPr>
          <a:xfrm>
            <a:off x="5085580" y="4255185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Olumsuz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kran Baskısı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97" name="Grup 2096"/>
          <p:cNvGrpSpPr/>
          <p:nvPr/>
        </p:nvGrpSpPr>
        <p:grpSpPr>
          <a:xfrm>
            <a:off x="1162375" y="3506786"/>
            <a:ext cx="9920573" cy="0"/>
            <a:chOff x="1162375" y="3506786"/>
            <a:chExt cx="9920573" cy="0"/>
          </a:xfrm>
        </p:grpSpPr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1162375" y="3506786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Line 64"/>
            <p:cNvSpPr>
              <a:spLocks noChangeShapeType="1"/>
            </p:cNvSpPr>
            <p:nvPr/>
          </p:nvSpPr>
          <p:spPr bwMode="auto">
            <a:xfrm>
              <a:off x="8600750" y="3506786"/>
              <a:ext cx="2482198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098" name="Grup 2097"/>
          <p:cNvGrpSpPr/>
          <p:nvPr/>
        </p:nvGrpSpPr>
        <p:grpSpPr>
          <a:xfrm>
            <a:off x="1578862" y="3609050"/>
            <a:ext cx="9561556" cy="646331"/>
            <a:chOff x="1578862" y="3609050"/>
            <a:chExt cx="9561556" cy="646331"/>
          </a:xfrm>
        </p:grpSpPr>
        <p:sp>
          <p:nvSpPr>
            <p:cNvPr id="2085" name="Dikdörtgen 2084"/>
            <p:cNvSpPr/>
            <p:nvPr/>
          </p:nvSpPr>
          <p:spPr>
            <a:xfrm>
              <a:off x="1578862" y="3609050"/>
              <a:ext cx="1649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Fiziksel Zorbalık</a:t>
              </a:r>
              <a:endParaRPr lang="tr-T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Dikdörtgen 84"/>
            <p:cNvSpPr/>
            <p:nvPr/>
          </p:nvSpPr>
          <p:spPr>
            <a:xfrm>
              <a:off x="8543297" y="3609050"/>
              <a:ext cx="25971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Duygusal, Sözel, Psikolojik</a:t>
              </a:r>
            </a:p>
            <a:p>
              <a:pPr algn="ctr"/>
              <a:r>
                <a:rPr lang="tr-TR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Zorbalık</a:t>
              </a:r>
              <a:endParaRPr lang="tr-TR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0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18" y="2074262"/>
            <a:ext cx="17002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Picture 6" descr="C:\Users\ERQ\Desktop\ZORBALIK\işar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872" y="2111028"/>
            <a:ext cx="1877954" cy="13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7" descr="C:\Users\ERQ\Desktop\ZORBALIK\Fotolia_71910182_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64" y="3044696"/>
            <a:ext cx="1989293" cy="11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ERQ\Desktop\ZORBALIK\BEYA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59349"/>
            <a:ext cx="264795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75" grpId="0" animBg="1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771725"/>
            <a:ext cx="204788" cy="4140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4216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Fiziksel Zorbalık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5" name="Oval 5"/>
          <p:cNvSpPr>
            <a:spLocks noChangeArrowheads="1"/>
          </p:cNvSpPr>
          <p:nvPr/>
        </p:nvSpPr>
        <p:spPr bwMode="auto">
          <a:xfrm>
            <a:off x="7272338" y="890588"/>
            <a:ext cx="4021138" cy="4021137"/>
          </a:xfrm>
          <a:prstGeom prst="ellipse">
            <a:avLst/>
          </a:prstGeom>
          <a:noFill/>
          <a:ln w="241300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Metin kutusu 82"/>
          <p:cNvSpPr txBox="1"/>
          <p:nvPr/>
        </p:nvSpPr>
        <p:spPr>
          <a:xfrm>
            <a:off x="942333" y="1920550"/>
            <a:ext cx="5520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Bir kişinin kendisine ya da malına zarar verme yada </a:t>
            </a: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arar vereceği tehdidinde bulunma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756520" y="2128298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Metin kutusu 88"/>
          <p:cNvSpPr txBox="1"/>
          <p:nvPr/>
        </p:nvSpPr>
        <p:spPr>
          <a:xfrm>
            <a:off x="942333" y="2701101"/>
            <a:ext cx="559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Kesici/delici bir aletle zarar verme ya da tehdit etme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744274" y="2920680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Metin kutusu 90"/>
          <p:cNvSpPr txBox="1"/>
          <p:nvPr/>
        </p:nvSpPr>
        <p:spPr>
          <a:xfrm>
            <a:off x="949786" y="3266025"/>
            <a:ext cx="6138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Kişinin rahatsız edeceği şekilde ona dokunma, sıkıştırma</a:t>
            </a: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da cinsel içerikli davranışlarda bulunma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763973" y="3473773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Metin kutusu 92"/>
          <p:cNvSpPr txBox="1"/>
          <p:nvPr/>
        </p:nvSpPr>
        <p:spPr>
          <a:xfrm>
            <a:off x="949786" y="1406089"/>
            <a:ext cx="6402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Vurma, tekme atma, tokat atma, yumruklama, çelme takma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763973" y="161383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8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59349"/>
            <a:ext cx="264795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66" y="1959247"/>
            <a:ext cx="3141882" cy="18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5" grpId="0" animBg="1"/>
      <p:bldP spid="83" grpId="0"/>
      <p:bldP spid="84" grpId="0" animBg="1"/>
      <p:bldP spid="89" grpId="0"/>
      <p:bldP spid="90" grpId="0" animBg="1"/>
      <p:bldP spid="91" grpId="0"/>
      <p:bldP spid="92" grpId="0" animBg="1"/>
      <p:bldP spid="93" grpId="0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555625"/>
            <a:ext cx="204788" cy="4140000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7036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Duygusal/ Sözel/ Psikolojik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Metin kutusu 82"/>
          <p:cNvSpPr txBox="1"/>
          <p:nvPr/>
        </p:nvSpPr>
        <p:spPr>
          <a:xfrm>
            <a:off x="942333" y="1920550"/>
            <a:ext cx="3844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Bir özelliğinden dolayı onu dışlama,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756520" y="2128298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Metin kutusu 88"/>
          <p:cNvSpPr txBox="1"/>
          <p:nvPr/>
        </p:nvSpPr>
        <p:spPr>
          <a:xfrm>
            <a:off x="942333" y="2438400"/>
            <a:ext cx="605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Karşıdaki kişiyi rahatsız edecek cinsel içerikli imalarda bulunma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767557" y="2625625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Metin kutusu 90"/>
          <p:cNvSpPr txBox="1"/>
          <p:nvPr/>
        </p:nvSpPr>
        <p:spPr>
          <a:xfrm>
            <a:off x="902949" y="3157486"/>
            <a:ext cx="5432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Bir kişi hakkında doğru olmayan söylentiler yayma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750888" y="3372056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Metin kutusu 92"/>
          <p:cNvSpPr txBox="1"/>
          <p:nvPr/>
        </p:nvSpPr>
        <p:spPr>
          <a:xfrm>
            <a:off x="949786" y="1406089"/>
            <a:ext cx="6193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Azarlama, küfretme, alay etme, dalga geçme, lakap takma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763973" y="161383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8" name="Metin kutusu 87"/>
          <p:cNvSpPr txBox="1"/>
          <p:nvPr/>
        </p:nvSpPr>
        <p:spPr>
          <a:xfrm>
            <a:off x="960438" y="3742361"/>
            <a:ext cx="526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Gruba ya da oyuna almama, arkadaşsız bırakma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Line 5"/>
          <p:cNvSpPr>
            <a:spLocks noChangeShapeType="1"/>
          </p:cNvSpPr>
          <p:nvPr/>
        </p:nvSpPr>
        <p:spPr bwMode="auto">
          <a:xfrm>
            <a:off x="771525" y="3929064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6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Metin kutusu 96"/>
          <p:cNvSpPr txBox="1"/>
          <p:nvPr/>
        </p:nvSpPr>
        <p:spPr>
          <a:xfrm>
            <a:off x="1012825" y="4306171"/>
            <a:ext cx="6276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Herkesin içinde küçük düşürme, sözel tehditlerde bulunma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750887" y="4472896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14" y="1455423"/>
            <a:ext cx="3687969" cy="309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3" grpId="0"/>
      <p:bldP spid="84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88" grpId="0"/>
      <p:bldP spid="95" grpId="0" animBg="1"/>
      <p:bldP spid="97" grpId="0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096" name="Grup 2095"/>
          <p:cNvGrpSpPr/>
          <p:nvPr/>
        </p:nvGrpSpPr>
        <p:grpSpPr>
          <a:xfrm>
            <a:off x="-6350" y="0"/>
            <a:ext cx="12201525" cy="339725"/>
            <a:chOff x="-6350" y="0"/>
            <a:chExt cx="12201525" cy="339725"/>
          </a:xfrm>
        </p:grpSpPr>
        <p:sp>
          <p:nvSpPr>
            <p:cNvPr id="2094" name="Freeform 70"/>
            <p:cNvSpPr>
              <a:spLocks/>
            </p:cNvSpPr>
            <p:nvPr/>
          </p:nvSpPr>
          <p:spPr bwMode="auto">
            <a:xfrm>
              <a:off x="1812925" y="0"/>
              <a:ext cx="10382250" cy="339725"/>
            </a:xfrm>
            <a:custGeom>
              <a:avLst/>
              <a:gdLst>
                <a:gd name="T0" fmla="*/ 207 w 6540"/>
                <a:gd name="T1" fmla="*/ 214 h 214"/>
                <a:gd name="T2" fmla="*/ 6540 w 6540"/>
                <a:gd name="T3" fmla="*/ 214 h 214"/>
                <a:gd name="T4" fmla="*/ 6540 w 6540"/>
                <a:gd name="T5" fmla="*/ 0 h 214"/>
                <a:gd name="T6" fmla="*/ 0 w 6540"/>
                <a:gd name="T7" fmla="*/ 0 h 214"/>
                <a:gd name="T8" fmla="*/ 207 w 6540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40" h="214">
                  <a:moveTo>
                    <a:pt x="207" y="214"/>
                  </a:moveTo>
                  <a:lnTo>
                    <a:pt x="6540" y="214"/>
                  </a:lnTo>
                  <a:lnTo>
                    <a:pt x="6540" y="0"/>
                  </a:lnTo>
                  <a:lnTo>
                    <a:pt x="0" y="0"/>
                  </a:lnTo>
                  <a:lnTo>
                    <a:pt x="207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95" name="Freeform 71"/>
            <p:cNvSpPr>
              <a:spLocks/>
            </p:cNvSpPr>
            <p:nvPr/>
          </p:nvSpPr>
          <p:spPr bwMode="auto">
            <a:xfrm>
              <a:off x="-6350" y="0"/>
              <a:ext cx="2105025" cy="339725"/>
            </a:xfrm>
            <a:custGeom>
              <a:avLst/>
              <a:gdLst>
                <a:gd name="T0" fmla="*/ 0 w 1326"/>
                <a:gd name="T1" fmla="*/ 214 h 214"/>
                <a:gd name="T2" fmla="*/ 1326 w 1326"/>
                <a:gd name="T3" fmla="*/ 214 h 214"/>
                <a:gd name="T4" fmla="*/ 1118 w 1326"/>
                <a:gd name="T5" fmla="*/ 0 h 214"/>
                <a:gd name="T6" fmla="*/ 0 w 1326"/>
                <a:gd name="T7" fmla="*/ 0 h 214"/>
                <a:gd name="T8" fmla="*/ 0 w 1326"/>
                <a:gd name="T9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6" h="214">
                  <a:moveTo>
                    <a:pt x="0" y="214"/>
                  </a:moveTo>
                  <a:lnTo>
                    <a:pt x="1326" y="214"/>
                  </a:lnTo>
                  <a:lnTo>
                    <a:pt x="1118" y="0"/>
                  </a:ln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1A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110" name="Grup 2109"/>
          <p:cNvGrpSpPr/>
          <p:nvPr/>
        </p:nvGrpSpPr>
        <p:grpSpPr>
          <a:xfrm>
            <a:off x="652463" y="555625"/>
            <a:ext cx="419100" cy="4088946"/>
            <a:chOff x="852487" y="555625"/>
            <a:chExt cx="204788" cy="4140000"/>
          </a:xfrm>
        </p:grpSpPr>
        <p:sp>
          <p:nvSpPr>
            <p:cNvPr id="2100" name="Line 75"/>
            <p:cNvSpPr>
              <a:spLocks noChangeShapeType="1"/>
            </p:cNvSpPr>
            <p:nvPr/>
          </p:nvSpPr>
          <p:spPr bwMode="auto">
            <a:xfrm>
              <a:off x="954882" y="555625"/>
              <a:ext cx="0" cy="414000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01" name="Oval 76"/>
            <p:cNvSpPr>
              <a:spLocks noChangeArrowheads="1"/>
            </p:cNvSpPr>
            <p:nvPr/>
          </p:nvSpPr>
          <p:spPr bwMode="auto">
            <a:xfrm>
              <a:off x="852487" y="890535"/>
              <a:ext cx="204788" cy="195263"/>
            </a:xfrm>
            <a:prstGeom prst="ellipse">
              <a:avLst/>
            </a:prstGeom>
            <a:solidFill>
              <a:srgbClr val="FFFFFF"/>
            </a:solidFill>
            <a:ln w="61913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103" name="Metin kutusu 2102"/>
          <p:cNvSpPr txBox="1"/>
          <p:nvPr/>
        </p:nvSpPr>
        <p:spPr>
          <a:xfrm>
            <a:off x="908051" y="568325"/>
            <a:ext cx="5844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231F20"/>
                </a:solidFill>
              </a:rPr>
              <a:t>Olumsuz akran baskısı</a:t>
            </a:r>
            <a:endParaRPr lang="tr-TR" sz="4800" b="1" dirty="0">
              <a:solidFill>
                <a:srgbClr val="EE742F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960438" y="2438400"/>
            <a:ext cx="179387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3" name="Metin kutusu 82"/>
          <p:cNvSpPr txBox="1"/>
          <p:nvPr/>
        </p:nvSpPr>
        <p:spPr>
          <a:xfrm>
            <a:off x="1124744" y="2564142"/>
            <a:ext cx="413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Kopya çektirme ya da kopya verdirme,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869043" y="4293084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9" name="Metin kutusu 88"/>
          <p:cNvSpPr txBox="1"/>
          <p:nvPr/>
        </p:nvSpPr>
        <p:spPr>
          <a:xfrm>
            <a:off x="1107281" y="2984312"/>
            <a:ext cx="605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Zorla ödevini yaptırma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871017" y="276419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1" name="Metin kutusu 90"/>
          <p:cNvSpPr txBox="1"/>
          <p:nvPr/>
        </p:nvSpPr>
        <p:spPr>
          <a:xfrm>
            <a:off x="1108075" y="3446576"/>
            <a:ext cx="427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Sigara, içki, madde kullanımına zorlama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869044" y="3195530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3" name="Metin kutusu 92"/>
          <p:cNvSpPr txBox="1"/>
          <p:nvPr/>
        </p:nvSpPr>
        <p:spPr>
          <a:xfrm>
            <a:off x="1030742" y="1399322"/>
            <a:ext cx="580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Sözel ya da fiziksel tehditlerde bulunarak veya şiddet uygulayarak kişiyi istediği bir davranışı yapmaya zorlama;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4" name="Line 5"/>
          <p:cNvSpPr>
            <a:spLocks noChangeShapeType="1"/>
          </p:cNvSpPr>
          <p:nvPr/>
        </p:nvSpPr>
        <p:spPr bwMode="auto">
          <a:xfrm>
            <a:off x="763973" y="1613837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8" name="Metin kutusu 87"/>
          <p:cNvSpPr txBox="1"/>
          <p:nvPr/>
        </p:nvSpPr>
        <p:spPr>
          <a:xfrm>
            <a:off x="1124744" y="4078515"/>
            <a:ext cx="3868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Sözel ya da cinsel şiddette bulunma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Line 5"/>
          <p:cNvSpPr>
            <a:spLocks noChangeShapeType="1"/>
          </p:cNvSpPr>
          <p:nvPr/>
        </p:nvSpPr>
        <p:spPr bwMode="auto">
          <a:xfrm>
            <a:off x="873125" y="3646631"/>
            <a:ext cx="179387" cy="0"/>
          </a:xfrm>
          <a:prstGeom prst="line">
            <a:avLst/>
          </a:prstGeom>
          <a:noFill/>
          <a:ln w="15875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6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ERQ\Desktop\ZORBALIK\nin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1730374"/>
            <a:ext cx="4000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8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83" grpId="0"/>
      <p:bldP spid="84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88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8</a:t>
                </a:r>
              </a:p>
            </p:txBody>
          </p:sp>
        </p:grpSp>
      </p:grpSp>
      <p:sp>
        <p:nvSpPr>
          <p:cNvPr id="88" name="Metin kutusu 87"/>
          <p:cNvSpPr txBox="1"/>
          <p:nvPr/>
        </p:nvSpPr>
        <p:spPr>
          <a:xfrm>
            <a:off x="612396" y="468836"/>
            <a:ext cx="779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 smtClean="0">
                <a:solidFill>
                  <a:srgbClr val="E61F4F"/>
                </a:solidFill>
              </a:rPr>
              <a:t>Zorbalık mı? Değil mi?</a:t>
            </a:r>
            <a:endParaRPr lang="tr-TR" sz="6000" b="1" dirty="0">
              <a:solidFill>
                <a:srgbClr val="E61F4F"/>
              </a:solidFill>
            </a:endParaRPr>
          </a:p>
        </p:txBody>
      </p:sp>
      <p:cxnSp>
        <p:nvCxnSpPr>
          <p:cNvPr id="89" name="Düz Bağlayıcı 88"/>
          <p:cNvCxnSpPr/>
          <p:nvPr/>
        </p:nvCxnSpPr>
        <p:spPr>
          <a:xfrm flipH="1">
            <a:off x="676623" y="1469222"/>
            <a:ext cx="4507773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Resim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" y="3776224"/>
            <a:ext cx="5589800" cy="1148223"/>
          </a:xfrm>
          <a:prstGeom prst="rect">
            <a:avLst/>
          </a:prstGeom>
        </p:spPr>
      </p:pic>
      <p:sp>
        <p:nvSpPr>
          <p:cNvPr id="91" name="Metin kutusu 90"/>
          <p:cNvSpPr txBox="1"/>
          <p:nvPr/>
        </p:nvSpPr>
        <p:spPr>
          <a:xfrm>
            <a:off x="663241" y="1761957"/>
            <a:ext cx="548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Cevabını arayacağımız sorular;</a:t>
            </a:r>
          </a:p>
        </p:txBody>
      </p:sp>
      <p:sp>
        <p:nvSpPr>
          <p:cNvPr id="92" name="Metin kutusu 91"/>
          <p:cNvSpPr txBox="1"/>
          <p:nvPr/>
        </p:nvSpPr>
        <p:spPr>
          <a:xfrm>
            <a:off x="410739" y="4165669"/>
            <a:ext cx="548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Haydi o zaman, soruları cevaplayalım.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9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Metin kutusu 79"/>
          <p:cNvSpPr txBox="1"/>
          <p:nvPr/>
        </p:nvSpPr>
        <p:spPr>
          <a:xfrm>
            <a:off x="849312" y="2376022"/>
            <a:ext cx="5480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Yapılan davranışların zorbalık mı?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Nereden anladınız?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çocuk ne hissetmiş olabilir</a:t>
            </a:r>
          </a:p>
        </p:txBody>
      </p:sp>
      <p:pic>
        <p:nvPicPr>
          <p:cNvPr id="7170" name="Picture 2" descr="C:\Users\ERQ\Desktop\ZORBALIK\phpThumb_generated_thumbnai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6" y="2752599"/>
            <a:ext cx="3449637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525929" y="2009876"/>
            <a:ext cx="368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00"/>
                </a:solidFill>
              </a:rPr>
              <a:t>ZORBALIĞA</a:t>
            </a:r>
            <a:endParaRPr lang="tr-TR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52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92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up 2108"/>
          <p:cNvGrpSpPr/>
          <p:nvPr/>
        </p:nvGrpSpPr>
        <p:grpSpPr>
          <a:xfrm>
            <a:off x="-3175" y="4959349"/>
            <a:ext cx="12198350" cy="1898651"/>
            <a:chOff x="-3175" y="4959349"/>
            <a:chExt cx="12198350" cy="1898651"/>
          </a:xfrm>
        </p:grpSpPr>
        <p:grpSp>
          <p:nvGrpSpPr>
            <p:cNvPr id="2107" name="Grup 2106"/>
            <p:cNvGrpSpPr/>
            <p:nvPr/>
          </p:nvGrpSpPr>
          <p:grpSpPr>
            <a:xfrm>
              <a:off x="652463" y="4959349"/>
              <a:ext cx="2586038" cy="1238251"/>
              <a:chOff x="652463" y="4959349"/>
              <a:chExt cx="2586038" cy="1238251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1741488" y="5254624"/>
                <a:ext cx="1047750" cy="768350"/>
              </a:xfrm>
              <a:custGeom>
                <a:avLst/>
                <a:gdLst>
                  <a:gd name="T0" fmla="*/ 1 w 289"/>
                  <a:gd name="T1" fmla="*/ 59 h 211"/>
                  <a:gd name="T2" fmla="*/ 0 w 289"/>
                  <a:gd name="T3" fmla="*/ 1 h 211"/>
                  <a:gd name="T4" fmla="*/ 32 w 289"/>
                  <a:gd name="T5" fmla="*/ 1 h 211"/>
                  <a:gd name="T6" fmla="*/ 33 w 289"/>
                  <a:gd name="T7" fmla="*/ 37 h 211"/>
                  <a:gd name="T8" fmla="*/ 35 w 289"/>
                  <a:gd name="T9" fmla="*/ 37 h 211"/>
                  <a:gd name="T10" fmla="*/ 98 w 289"/>
                  <a:gd name="T11" fmla="*/ 0 h 211"/>
                  <a:gd name="T12" fmla="*/ 155 w 289"/>
                  <a:gd name="T13" fmla="*/ 40 h 211"/>
                  <a:gd name="T14" fmla="*/ 155 w 289"/>
                  <a:gd name="T15" fmla="*/ 40 h 211"/>
                  <a:gd name="T16" fmla="*/ 178 w 289"/>
                  <a:gd name="T17" fmla="*/ 14 h 211"/>
                  <a:gd name="T18" fmla="*/ 222 w 289"/>
                  <a:gd name="T19" fmla="*/ 0 h 211"/>
                  <a:gd name="T20" fmla="*/ 289 w 289"/>
                  <a:gd name="T21" fmla="*/ 87 h 211"/>
                  <a:gd name="T22" fmla="*/ 289 w 289"/>
                  <a:gd name="T23" fmla="*/ 211 h 211"/>
                  <a:gd name="T24" fmla="*/ 253 w 289"/>
                  <a:gd name="T25" fmla="*/ 211 h 211"/>
                  <a:gd name="T26" fmla="*/ 253 w 289"/>
                  <a:gd name="T27" fmla="*/ 91 h 211"/>
                  <a:gd name="T28" fmla="*/ 209 w 289"/>
                  <a:gd name="T29" fmla="*/ 30 h 211"/>
                  <a:gd name="T30" fmla="*/ 166 w 289"/>
                  <a:gd name="T31" fmla="*/ 62 h 211"/>
                  <a:gd name="T32" fmla="*/ 163 w 289"/>
                  <a:gd name="T33" fmla="*/ 81 h 211"/>
                  <a:gd name="T34" fmla="*/ 163 w 289"/>
                  <a:gd name="T35" fmla="*/ 211 h 211"/>
                  <a:gd name="T36" fmla="*/ 127 w 289"/>
                  <a:gd name="T37" fmla="*/ 211 h 211"/>
                  <a:gd name="T38" fmla="*/ 127 w 289"/>
                  <a:gd name="T39" fmla="*/ 85 h 211"/>
                  <a:gd name="T40" fmla="*/ 85 w 289"/>
                  <a:gd name="T41" fmla="*/ 30 h 211"/>
                  <a:gd name="T42" fmla="*/ 35 w 289"/>
                  <a:gd name="T43" fmla="*/ 70 h 211"/>
                  <a:gd name="T44" fmla="*/ 33 w 289"/>
                  <a:gd name="T45" fmla="*/ 108 h 211"/>
                  <a:gd name="T46" fmla="*/ 19 w 289"/>
                  <a:gd name="T47" fmla="*/ 115 h 211"/>
                  <a:gd name="T48" fmla="*/ 1 w 289"/>
                  <a:gd name="T49" fmla="*/ 115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9" h="211">
                    <a:moveTo>
                      <a:pt x="1" y="59"/>
                    </a:moveTo>
                    <a:cubicBezTo>
                      <a:pt x="1" y="37"/>
                      <a:pt x="1" y="17"/>
                      <a:pt x="0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6" y="18"/>
                      <a:pt x="64" y="0"/>
                      <a:pt x="98" y="0"/>
                    </a:cubicBezTo>
                    <a:cubicBezTo>
                      <a:pt x="125" y="0"/>
                      <a:pt x="146" y="16"/>
                      <a:pt x="155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62" y="28"/>
                      <a:pt x="170" y="20"/>
                      <a:pt x="178" y="14"/>
                    </a:cubicBezTo>
                    <a:cubicBezTo>
                      <a:pt x="190" y="5"/>
                      <a:pt x="203" y="0"/>
                      <a:pt x="222" y="0"/>
                    </a:cubicBezTo>
                    <a:cubicBezTo>
                      <a:pt x="249" y="0"/>
                      <a:pt x="289" y="17"/>
                      <a:pt x="289" y="87"/>
                    </a:cubicBezTo>
                    <a:cubicBezTo>
                      <a:pt x="289" y="211"/>
                      <a:pt x="289" y="211"/>
                      <a:pt x="289" y="211"/>
                    </a:cubicBezTo>
                    <a:cubicBezTo>
                      <a:pt x="253" y="211"/>
                      <a:pt x="253" y="211"/>
                      <a:pt x="253" y="211"/>
                    </a:cubicBezTo>
                    <a:cubicBezTo>
                      <a:pt x="253" y="91"/>
                      <a:pt x="253" y="91"/>
                      <a:pt x="253" y="91"/>
                    </a:cubicBezTo>
                    <a:cubicBezTo>
                      <a:pt x="253" y="52"/>
                      <a:pt x="238" y="30"/>
                      <a:pt x="209" y="30"/>
                    </a:cubicBezTo>
                    <a:cubicBezTo>
                      <a:pt x="188" y="30"/>
                      <a:pt x="172" y="45"/>
                      <a:pt x="166" y="62"/>
                    </a:cubicBezTo>
                    <a:cubicBezTo>
                      <a:pt x="164" y="68"/>
                      <a:pt x="163" y="74"/>
                      <a:pt x="163" y="81"/>
                    </a:cubicBezTo>
                    <a:cubicBezTo>
                      <a:pt x="163" y="211"/>
                      <a:pt x="163" y="211"/>
                      <a:pt x="163" y="211"/>
                    </a:cubicBezTo>
                    <a:cubicBezTo>
                      <a:pt x="127" y="211"/>
                      <a:pt x="127" y="211"/>
                      <a:pt x="127" y="211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7" y="52"/>
                      <a:pt x="113" y="30"/>
                      <a:pt x="85" y="30"/>
                    </a:cubicBezTo>
                    <a:cubicBezTo>
                      <a:pt x="63" y="30"/>
                      <a:pt x="43" y="45"/>
                      <a:pt x="35" y="70"/>
                    </a:cubicBezTo>
                    <a:cubicBezTo>
                      <a:pt x="33" y="79"/>
                      <a:pt x="32" y="99"/>
                      <a:pt x="33" y="108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" y="115"/>
                      <a:pt x="1" y="115"/>
                      <a:pt x="1" y="115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1184275" y="4959349"/>
                <a:ext cx="677863" cy="1060450"/>
              </a:xfrm>
              <a:custGeom>
                <a:avLst/>
                <a:gdLst>
                  <a:gd name="T0" fmla="*/ 102 w 187"/>
                  <a:gd name="T1" fmla="*/ 82 h 291"/>
                  <a:gd name="T2" fmla="*/ 36 w 187"/>
                  <a:gd name="T3" fmla="*/ 116 h 291"/>
                  <a:gd name="T4" fmla="*/ 36 w 187"/>
                  <a:gd name="T5" fmla="*/ 0 h 291"/>
                  <a:gd name="T6" fmla="*/ 0 w 187"/>
                  <a:gd name="T7" fmla="*/ 0 h 291"/>
                  <a:gd name="T8" fmla="*/ 0 w 187"/>
                  <a:gd name="T9" fmla="*/ 249 h 291"/>
                  <a:gd name="T10" fmla="*/ 18 w 187"/>
                  <a:gd name="T11" fmla="*/ 249 h 291"/>
                  <a:gd name="T12" fmla="*/ 23 w 187"/>
                  <a:gd name="T13" fmla="*/ 257 h 291"/>
                  <a:gd name="T14" fmla="*/ 96 w 187"/>
                  <a:gd name="T15" fmla="*/ 291 h 291"/>
                  <a:gd name="T16" fmla="*/ 187 w 187"/>
                  <a:gd name="T17" fmla="*/ 184 h 291"/>
                  <a:gd name="T18" fmla="*/ 102 w 187"/>
                  <a:gd name="T19" fmla="*/ 82 h 291"/>
                  <a:gd name="T20" fmla="*/ 89 w 187"/>
                  <a:gd name="T21" fmla="*/ 262 h 291"/>
                  <a:gd name="T22" fmla="*/ 35 w 187"/>
                  <a:gd name="T23" fmla="*/ 221 h 291"/>
                  <a:gd name="T24" fmla="*/ 33 w 187"/>
                  <a:gd name="T25" fmla="*/ 206 h 291"/>
                  <a:gd name="T26" fmla="*/ 33 w 187"/>
                  <a:gd name="T27" fmla="*/ 171 h 291"/>
                  <a:gd name="T28" fmla="*/ 35 w 187"/>
                  <a:gd name="T29" fmla="*/ 155 h 291"/>
                  <a:gd name="T30" fmla="*/ 90 w 187"/>
                  <a:gd name="T31" fmla="*/ 111 h 291"/>
                  <a:gd name="T32" fmla="*/ 150 w 187"/>
                  <a:gd name="T33" fmla="*/ 185 h 291"/>
                  <a:gd name="T34" fmla="*/ 89 w 187"/>
                  <a:gd name="T35" fmla="*/ 26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7" h="291">
                    <a:moveTo>
                      <a:pt x="102" y="82"/>
                    </a:moveTo>
                    <a:cubicBezTo>
                      <a:pt x="71" y="82"/>
                      <a:pt x="49" y="95"/>
                      <a:pt x="36" y="11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9" y="250"/>
                      <a:pt x="23" y="256"/>
                      <a:pt x="23" y="257"/>
                    </a:cubicBezTo>
                    <a:cubicBezTo>
                      <a:pt x="44" y="286"/>
                      <a:pt x="67" y="291"/>
                      <a:pt x="96" y="291"/>
                    </a:cubicBezTo>
                    <a:cubicBezTo>
                      <a:pt x="141" y="291"/>
                      <a:pt x="187" y="256"/>
                      <a:pt x="187" y="184"/>
                    </a:cubicBezTo>
                    <a:cubicBezTo>
                      <a:pt x="187" y="123"/>
                      <a:pt x="152" y="82"/>
                      <a:pt x="102" y="82"/>
                    </a:cubicBezTo>
                    <a:moveTo>
                      <a:pt x="89" y="262"/>
                    </a:moveTo>
                    <a:cubicBezTo>
                      <a:pt x="63" y="262"/>
                      <a:pt x="42" y="246"/>
                      <a:pt x="35" y="221"/>
                    </a:cubicBezTo>
                    <a:cubicBezTo>
                      <a:pt x="34" y="217"/>
                      <a:pt x="33" y="211"/>
                      <a:pt x="33" y="206"/>
                    </a:cubicBezTo>
                    <a:cubicBezTo>
                      <a:pt x="33" y="171"/>
                      <a:pt x="33" y="171"/>
                      <a:pt x="33" y="171"/>
                    </a:cubicBezTo>
                    <a:cubicBezTo>
                      <a:pt x="33" y="165"/>
                      <a:pt x="34" y="160"/>
                      <a:pt x="35" y="155"/>
                    </a:cubicBezTo>
                    <a:cubicBezTo>
                      <a:pt x="42" y="128"/>
                      <a:pt x="65" y="111"/>
                      <a:pt x="90" y="111"/>
                    </a:cubicBezTo>
                    <a:cubicBezTo>
                      <a:pt x="129" y="111"/>
                      <a:pt x="150" y="145"/>
                      <a:pt x="150" y="185"/>
                    </a:cubicBezTo>
                    <a:cubicBezTo>
                      <a:pt x="150" y="231"/>
                      <a:pt x="127" y="262"/>
                      <a:pt x="89" y="26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6063" y="5622924"/>
                <a:ext cx="452438" cy="312738"/>
              </a:xfrm>
              <a:custGeom>
                <a:avLst/>
                <a:gdLst>
                  <a:gd name="T0" fmla="*/ 0 w 125"/>
                  <a:gd name="T1" fmla="*/ 11 h 86"/>
                  <a:gd name="T2" fmla="*/ 125 w 125"/>
                  <a:gd name="T3" fmla="*/ 0 h 86"/>
                  <a:gd name="T4" fmla="*/ 125 w 125"/>
                  <a:gd name="T5" fmla="*/ 74 h 86"/>
                  <a:gd name="T6" fmla="*/ 0 w 125"/>
                  <a:gd name="T7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86">
                    <a:moveTo>
                      <a:pt x="0" y="11"/>
                    </a:moveTo>
                    <a:cubicBezTo>
                      <a:pt x="42" y="11"/>
                      <a:pt x="83" y="7"/>
                      <a:pt x="125" y="0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125" y="84"/>
                      <a:pt x="62" y="86"/>
                      <a:pt x="0" y="85"/>
                    </a:cubicBezTo>
                  </a:path>
                </a:pathLst>
              </a:custGeom>
              <a:solidFill>
                <a:srgbClr val="1964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2789238" y="5851524"/>
                <a:ext cx="449263" cy="84138"/>
              </a:xfrm>
              <a:custGeom>
                <a:avLst/>
                <a:gdLst>
                  <a:gd name="T0" fmla="*/ 0 w 124"/>
                  <a:gd name="T1" fmla="*/ 22 h 23"/>
                  <a:gd name="T2" fmla="*/ 124 w 124"/>
                  <a:gd name="T3" fmla="*/ 11 h 23"/>
                  <a:gd name="T4" fmla="*/ 0 w 124"/>
                  <a:gd name="T5" fmla="*/ 21 h 23"/>
                  <a:gd name="T6" fmla="*/ 0 w 124"/>
                  <a:gd name="T7" fmla="*/ 22 h 23"/>
                  <a:gd name="T8" fmla="*/ 123 w 124"/>
                  <a:gd name="T9" fmla="*/ 11 h 23"/>
                  <a:gd name="T10" fmla="*/ 0 w 124"/>
                  <a:gd name="T11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23">
                    <a:moveTo>
                      <a:pt x="0" y="22"/>
                    </a:moveTo>
                    <a:cubicBezTo>
                      <a:pt x="62" y="23"/>
                      <a:pt x="124" y="21"/>
                      <a:pt x="124" y="11"/>
                    </a:cubicBezTo>
                    <a:cubicBezTo>
                      <a:pt x="124" y="0"/>
                      <a:pt x="62" y="22"/>
                      <a:pt x="0" y="21"/>
                    </a:cubicBezTo>
                    <a:moveTo>
                      <a:pt x="0" y="22"/>
                    </a:moveTo>
                    <a:cubicBezTo>
                      <a:pt x="62" y="22"/>
                      <a:pt x="123" y="2"/>
                      <a:pt x="123" y="11"/>
                    </a:cubicBezTo>
                    <a:cubicBezTo>
                      <a:pt x="123" y="20"/>
                      <a:pt x="62" y="22"/>
                      <a:pt x="0" y="22"/>
                    </a:cubicBezTo>
                  </a:path>
                </a:pathLst>
              </a:custGeom>
              <a:solidFill>
                <a:srgbClr val="11A7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6063" y="5611812"/>
                <a:ext cx="447675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303338" y="5629274"/>
                <a:ext cx="558800" cy="390525"/>
              </a:xfrm>
              <a:custGeom>
                <a:avLst/>
                <a:gdLst>
                  <a:gd name="T0" fmla="*/ 154 w 154"/>
                  <a:gd name="T1" fmla="*/ 1 h 107"/>
                  <a:gd name="T2" fmla="*/ 56 w 154"/>
                  <a:gd name="T3" fmla="*/ 78 h 107"/>
                  <a:gd name="T4" fmla="*/ 2 w 154"/>
                  <a:gd name="T5" fmla="*/ 37 h 107"/>
                  <a:gd name="T6" fmla="*/ 0 w 154"/>
                  <a:gd name="T7" fmla="*/ 27 h 107"/>
                  <a:gd name="T8" fmla="*/ 0 w 154"/>
                  <a:gd name="T9" fmla="*/ 27 h 107"/>
                  <a:gd name="T10" fmla="*/ 12 w 154"/>
                  <a:gd name="T11" fmla="*/ 83 h 107"/>
                  <a:gd name="T12" fmla="*/ 63 w 154"/>
                  <a:gd name="T13" fmla="*/ 107 h 107"/>
                  <a:gd name="T14" fmla="*/ 154 w 154"/>
                  <a:gd name="T1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07">
                    <a:moveTo>
                      <a:pt x="154" y="1"/>
                    </a:moveTo>
                    <a:cubicBezTo>
                      <a:pt x="152" y="44"/>
                      <a:pt x="93" y="78"/>
                      <a:pt x="56" y="78"/>
                    </a:cubicBezTo>
                    <a:cubicBezTo>
                      <a:pt x="30" y="78"/>
                      <a:pt x="9" y="63"/>
                      <a:pt x="2" y="37"/>
                    </a:cubicBezTo>
                    <a:cubicBezTo>
                      <a:pt x="1" y="34"/>
                      <a:pt x="1" y="31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8"/>
                      <a:pt x="2" y="65"/>
                      <a:pt x="12" y="83"/>
                    </a:cubicBezTo>
                    <a:cubicBezTo>
                      <a:pt x="21" y="98"/>
                      <a:pt x="34" y="107"/>
                      <a:pt x="63" y="107"/>
                    </a:cubicBezTo>
                    <a:cubicBezTo>
                      <a:pt x="108" y="107"/>
                      <a:pt x="154" y="72"/>
                      <a:pt x="154" y="0"/>
                    </a:cubicBezTo>
                  </a:path>
                </a:pathLst>
              </a:custGeom>
              <a:solidFill>
                <a:srgbClr val="FA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52463" y="5054599"/>
                <a:ext cx="604838" cy="979488"/>
              </a:xfrm>
              <a:custGeom>
                <a:avLst/>
                <a:gdLst>
                  <a:gd name="T0" fmla="*/ 67 w 167"/>
                  <a:gd name="T1" fmla="*/ 0 h 269"/>
                  <a:gd name="T2" fmla="*/ 32 w 167"/>
                  <a:gd name="T3" fmla="*/ 11 h 269"/>
                  <a:gd name="T4" fmla="*/ 32 w 167"/>
                  <a:gd name="T5" fmla="*/ 56 h 269"/>
                  <a:gd name="T6" fmla="*/ 0 w 167"/>
                  <a:gd name="T7" fmla="*/ 56 h 269"/>
                  <a:gd name="T8" fmla="*/ 0 w 167"/>
                  <a:gd name="T9" fmla="*/ 85 h 269"/>
                  <a:gd name="T10" fmla="*/ 32 w 167"/>
                  <a:gd name="T11" fmla="*/ 85 h 269"/>
                  <a:gd name="T12" fmla="*/ 32 w 167"/>
                  <a:gd name="T13" fmla="*/ 192 h 269"/>
                  <a:gd name="T14" fmla="*/ 40 w 167"/>
                  <a:gd name="T15" fmla="*/ 242 h 269"/>
                  <a:gd name="T16" fmla="*/ 81 w 167"/>
                  <a:gd name="T17" fmla="*/ 266 h 269"/>
                  <a:gd name="T18" fmla="*/ 132 w 167"/>
                  <a:gd name="T19" fmla="*/ 258 h 269"/>
                  <a:gd name="T20" fmla="*/ 167 w 167"/>
                  <a:gd name="T21" fmla="*/ 225 h 269"/>
                  <a:gd name="T22" fmla="*/ 147 w 167"/>
                  <a:gd name="T23" fmla="*/ 185 h 269"/>
                  <a:gd name="T24" fmla="*/ 112 w 167"/>
                  <a:gd name="T25" fmla="*/ 233 h 269"/>
                  <a:gd name="T26" fmla="*/ 101 w 167"/>
                  <a:gd name="T27" fmla="*/ 236 h 269"/>
                  <a:gd name="T28" fmla="*/ 86 w 167"/>
                  <a:gd name="T29" fmla="*/ 235 h 269"/>
                  <a:gd name="T30" fmla="*/ 74 w 167"/>
                  <a:gd name="T31" fmla="*/ 227 h 269"/>
                  <a:gd name="T32" fmla="*/ 68 w 167"/>
                  <a:gd name="T33" fmla="*/ 212 h 269"/>
                  <a:gd name="T34" fmla="*/ 67 w 167"/>
                  <a:gd name="T35" fmla="*/ 190 h 269"/>
                  <a:gd name="T36" fmla="*/ 67 w 167"/>
                  <a:gd name="T37" fmla="*/ 110 h 269"/>
                  <a:gd name="T38" fmla="*/ 67 w 167"/>
                  <a:gd name="T39" fmla="*/ 85 h 269"/>
                  <a:gd name="T40" fmla="*/ 125 w 167"/>
                  <a:gd name="T41" fmla="*/ 85 h 269"/>
                  <a:gd name="T42" fmla="*/ 125 w 167"/>
                  <a:gd name="T43" fmla="*/ 56 h 269"/>
                  <a:gd name="T44" fmla="*/ 67 w 167"/>
                  <a:gd name="T45" fmla="*/ 5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269">
                    <a:moveTo>
                      <a:pt x="67" y="0"/>
                    </a:move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2" y="192"/>
                      <a:pt x="31" y="226"/>
                      <a:pt x="40" y="242"/>
                    </a:cubicBezTo>
                    <a:cubicBezTo>
                      <a:pt x="40" y="242"/>
                      <a:pt x="51" y="263"/>
                      <a:pt x="81" y="266"/>
                    </a:cubicBezTo>
                    <a:cubicBezTo>
                      <a:pt x="81" y="266"/>
                      <a:pt x="112" y="269"/>
                      <a:pt x="132" y="258"/>
                    </a:cubicBezTo>
                    <a:cubicBezTo>
                      <a:pt x="132" y="258"/>
                      <a:pt x="154" y="247"/>
                      <a:pt x="167" y="225"/>
                    </a:cubicBezTo>
                    <a:cubicBezTo>
                      <a:pt x="167" y="225"/>
                      <a:pt x="153" y="204"/>
                      <a:pt x="147" y="185"/>
                    </a:cubicBezTo>
                    <a:cubicBezTo>
                      <a:pt x="147" y="185"/>
                      <a:pt x="147" y="219"/>
                      <a:pt x="112" y="233"/>
                    </a:cubicBezTo>
                    <a:cubicBezTo>
                      <a:pt x="112" y="233"/>
                      <a:pt x="106" y="236"/>
                      <a:pt x="101" y="236"/>
                    </a:cubicBezTo>
                    <a:cubicBezTo>
                      <a:pt x="101" y="236"/>
                      <a:pt x="93" y="237"/>
                      <a:pt x="86" y="235"/>
                    </a:cubicBezTo>
                    <a:cubicBezTo>
                      <a:pt x="86" y="235"/>
                      <a:pt x="79" y="233"/>
                      <a:pt x="74" y="227"/>
                    </a:cubicBezTo>
                    <a:cubicBezTo>
                      <a:pt x="74" y="227"/>
                      <a:pt x="70" y="222"/>
                      <a:pt x="68" y="212"/>
                    </a:cubicBezTo>
                    <a:cubicBezTo>
                      <a:pt x="67" y="201"/>
                      <a:pt x="68" y="194"/>
                      <a:pt x="67" y="190"/>
                    </a:cubicBezTo>
                    <a:cubicBezTo>
                      <a:pt x="67" y="186"/>
                      <a:pt x="67" y="110"/>
                      <a:pt x="67" y="110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67" y="56"/>
                      <a:pt x="67" y="56"/>
                      <a:pt x="67" y="56"/>
                    </a:cubicBezTo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771525" y="6132512"/>
                <a:ext cx="47625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1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8 w 13"/>
                  <a:gd name="T31" fmla="*/ 17 h 17"/>
                  <a:gd name="T32" fmla="*/ 8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25500" y="6121399"/>
                <a:ext cx="47625" cy="76200"/>
              </a:xfrm>
              <a:custGeom>
                <a:avLst/>
                <a:gdLst>
                  <a:gd name="T0" fmla="*/ 0 w 13"/>
                  <a:gd name="T1" fmla="*/ 10 h 21"/>
                  <a:gd name="T2" fmla="*/ 0 w 13"/>
                  <a:gd name="T3" fmla="*/ 6 h 21"/>
                  <a:gd name="T4" fmla="*/ 0 w 13"/>
                  <a:gd name="T5" fmla="*/ 4 h 21"/>
                  <a:gd name="T6" fmla="*/ 0 w 13"/>
                  <a:gd name="T7" fmla="*/ 3 h 21"/>
                  <a:gd name="T8" fmla="*/ 0 w 13"/>
                  <a:gd name="T9" fmla="*/ 3 h 21"/>
                  <a:gd name="T10" fmla="*/ 0 w 13"/>
                  <a:gd name="T11" fmla="*/ 3 h 21"/>
                  <a:gd name="T12" fmla="*/ 2 w 13"/>
                  <a:gd name="T13" fmla="*/ 3 h 21"/>
                  <a:gd name="T14" fmla="*/ 2 w 13"/>
                  <a:gd name="T15" fmla="*/ 3 h 21"/>
                  <a:gd name="T16" fmla="*/ 1 w 13"/>
                  <a:gd name="T17" fmla="*/ 3 h 21"/>
                  <a:gd name="T18" fmla="*/ 1 w 13"/>
                  <a:gd name="T19" fmla="*/ 4 h 21"/>
                  <a:gd name="T20" fmla="*/ 1 w 13"/>
                  <a:gd name="T21" fmla="*/ 6 h 21"/>
                  <a:gd name="T22" fmla="*/ 1 w 13"/>
                  <a:gd name="T23" fmla="*/ 13 h 21"/>
                  <a:gd name="T24" fmla="*/ 2 w 13"/>
                  <a:gd name="T25" fmla="*/ 16 h 21"/>
                  <a:gd name="T26" fmla="*/ 2 w 13"/>
                  <a:gd name="T27" fmla="*/ 18 h 21"/>
                  <a:gd name="T28" fmla="*/ 4 w 13"/>
                  <a:gd name="T29" fmla="*/ 19 h 21"/>
                  <a:gd name="T30" fmla="*/ 6 w 13"/>
                  <a:gd name="T31" fmla="*/ 19 h 21"/>
                  <a:gd name="T32" fmla="*/ 9 w 13"/>
                  <a:gd name="T33" fmla="*/ 19 h 21"/>
                  <a:gd name="T34" fmla="*/ 10 w 13"/>
                  <a:gd name="T35" fmla="*/ 18 h 21"/>
                  <a:gd name="T36" fmla="*/ 12 w 13"/>
                  <a:gd name="T37" fmla="*/ 13 h 21"/>
                  <a:gd name="T38" fmla="*/ 12 w 13"/>
                  <a:gd name="T39" fmla="*/ 6 h 21"/>
                  <a:gd name="T40" fmla="*/ 12 w 13"/>
                  <a:gd name="T41" fmla="*/ 4 h 21"/>
                  <a:gd name="T42" fmla="*/ 12 w 13"/>
                  <a:gd name="T43" fmla="*/ 3 h 21"/>
                  <a:gd name="T44" fmla="*/ 11 w 13"/>
                  <a:gd name="T45" fmla="*/ 3 h 21"/>
                  <a:gd name="T46" fmla="*/ 11 w 13"/>
                  <a:gd name="T47" fmla="*/ 3 h 21"/>
                  <a:gd name="T48" fmla="*/ 13 w 13"/>
                  <a:gd name="T49" fmla="*/ 3 h 21"/>
                  <a:gd name="T50" fmla="*/ 13 w 13"/>
                  <a:gd name="T51" fmla="*/ 3 h 21"/>
                  <a:gd name="T52" fmla="*/ 13 w 13"/>
                  <a:gd name="T53" fmla="*/ 3 h 21"/>
                  <a:gd name="T54" fmla="*/ 13 w 13"/>
                  <a:gd name="T55" fmla="*/ 4 h 21"/>
                  <a:gd name="T56" fmla="*/ 13 w 13"/>
                  <a:gd name="T57" fmla="*/ 6 h 21"/>
                  <a:gd name="T58" fmla="*/ 13 w 13"/>
                  <a:gd name="T59" fmla="*/ 13 h 21"/>
                  <a:gd name="T60" fmla="*/ 13 w 13"/>
                  <a:gd name="T61" fmla="*/ 16 h 21"/>
                  <a:gd name="T62" fmla="*/ 11 w 13"/>
                  <a:gd name="T63" fmla="*/ 19 h 21"/>
                  <a:gd name="T64" fmla="*/ 9 w 13"/>
                  <a:gd name="T65" fmla="*/ 20 h 21"/>
                  <a:gd name="T66" fmla="*/ 6 w 13"/>
                  <a:gd name="T67" fmla="*/ 21 h 21"/>
                  <a:gd name="T68" fmla="*/ 4 w 13"/>
                  <a:gd name="T69" fmla="*/ 20 h 21"/>
                  <a:gd name="T70" fmla="*/ 1 w 13"/>
                  <a:gd name="T71" fmla="*/ 18 h 21"/>
                  <a:gd name="T72" fmla="*/ 1 w 13"/>
                  <a:gd name="T73" fmla="*/ 17 h 21"/>
                  <a:gd name="T74" fmla="*/ 0 w 13"/>
                  <a:gd name="T75" fmla="*/ 16 h 21"/>
                  <a:gd name="T76" fmla="*/ 0 w 13"/>
                  <a:gd name="T77" fmla="*/ 15 h 21"/>
                  <a:gd name="T78" fmla="*/ 0 w 13"/>
                  <a:gd name="T79" fmla="*/ 13 h 21"/>
                  <a:gd name="T80" fmla="*/ 4 w 13"/>
                  <a:gd name="T81" fmla="*/ 1 h 21"/>
                  <a:gd name="T82" fmla="*/ 4 w 13"/>
                  <a:gd name="T83" fmla="*/ 0 h 21"/>
                  <a:gd name="T84" fmla="*/ 5 w 13"/>
                  <a:gd name="T85" fmla="*/ 0 h 21"/>
                  <a:gd name="T86" fmla="*/ 6 w 13"/>
                  <a:gd name="T87" fmla="*/ 0 h 21"/>
                  <a:gd name="T88" fmla="*/ 6 w 13"/>
                  <a:gd name="T89" fmla="*/ 1 h 21"/>
                  <a:gd name="T90" fmla="*/ 6 w 13"/>
                  <a:gd name="T91" fmla="*/ 2 h 21"/>
                  <a:gd name="T92" fmla="*/ 5 w 13"/>
                  <a:gd name="T93" fmla="*/ 2 h 21"/>
                  <a:gd name="T94" fmla="*/ 4 w 13"/>
                  <a:gd name="T95" fmla="*/ 2 h 21"/>
                  <a:gd name="T96" fmla="*/ 4 w 13"/>
                  <a:gd name="T97" fmla="*/ 1 h 21"/>
                  <a:gd name="T98" fmla="*/ 7 w 13"/>
                  <a:gd name="T99" fmla="*/ 1 h 21"/>
                  <a:gd name="T100" fmla="*/ 8 w 13"/>
                  <a:gd name="T101" fmla="*/ 0 h 21"/>
                  <a:gd name="T102" fmla="*/ 8 w 13"/>
                  <a:gd name="T103" fmla="*/ 0 h 21"/>
                  <a:gd name="T104" fmla="*/ 9 w 13"/>
                  <a:gd name="T105" fmla="*/ 0 h 21"/>
                  <a:gd name="T106" fmla="*/ 9 w 13"/>
                  <a:gd name="T107" fmla="*/ 1 h 21"/>
                  <a:gd name="T108" fmla="*/ 9 w 13"/>
                  <a:gd name="T109" fmla="*/ 2 h 21"/>
                  <a:gd name="T110" fmla="*/ 8 w 13"/>
                  <a:gd name="T111" fmla="*/ 2 h 21"/>
                  <a:gd name="T112" fmla="*/ 8 w 13"/>
                  <a:gd name="T113" fmla="*/ 2 h 21"/>
                  <a:gd name="T114" fmla="*/ 7 w 13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" h="21">
                    <a:moveTo>
                      <a:pt x="0" y="1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3" y="18"/>
                      <a:pt x="3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19"/>
                      <a:pt x="10" y="18"/>
                      <a:pt x="10" y="18"/>
                    </a:cubicBezTo>
                    <a:cubicBezTo>
                      <a:pt x="11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2" y="17"/>
                      <a:pt x="12" y="18"/>
                      <a:pt x="11" y="19"/>
                    </a:cubicBezTo>
                    <a:cubicBezTo>
                      <a:pt x="11" y="19"/>
                      <a:pt x="10" y="20"/>
                      <a:pt x="9" y="20"/>
                    </a:cubicBezTo>
                    <a:cubicBezTo>
                      <a:pt x="8" y="21"/>
                      <a:pt x="7" y="21"/>
                      <a:pt x="6" y="21"/>
                    </a:cubicBezTo>
                    <a:cubicBezTo>
                      <a:pt x="5" y="21"/>
                      <a:pt x="4" y="20"/>
                      <a:pt x="4" y="20"/>
                    </a:cubicBezTo>
                    <a:cubicBezTo>
                      <a:pt x="3" y="20"/>
                      <a:pt x="2" y="19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4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7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88741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9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30275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977900" y="6121399"/>
                <a:ext cx="3175" cy="73025"/>
              </a:xfrm>
              <a:custGeom>
                <a:avLst/>
                <a:gdLst>
                  <a:gd name="T0" fmla="*/ 1 w 1"/>
                  <a:gd name="T1" fmla="*/ 13 h 20"/>
                  <a:gd name="T2" fmla="*/ 1 w 1"/>
                  <a:gd name="T3" fmla="*/ 17 h 20"/>
                  <a:gd name="T4" fmla="*/ 1 w 1"/>
                  <a:gd name="T5" fmla="*/ 19 h 20"/>
                  <a:gd name="T6" fmla="*/ 1 w 1"/>
                  <a:gd name="T7" fmla="*/ 20 h 20"/>
                  <a:gd name="T8" fmla="*/ 1 w 1"/>
                  <a:gd name="T9" fmla="*/ 20 h 20"/>
                  <a:gd name="T10" fmla="*/ 1 w 1"/>
                  <a:gd name="T11" fmla="*/ 20 h 20"/>
                  <a:gd name="T12" fmla="*/ 0 w 1"/>
                  <a:gd name="T13" fmla="*/ 20 h 20"/>
                  <a:gd name="T14" fmla="*/ 0 w 1"/>
                  <a:gd name="T15" fmla="*/ 20 h 20"/>
                  <a:gd name="T16" fmla="*/ 0 w 1"/>
                  <a:gd name="T17" fmla="*/ 20 h 20"/>
                  <a:gd name="T18" fmla="*/ 0 w 1"/>
                  <a:gd name="T19" fmla="*/ 19 h 20"/>
                  <a:gd name="T20" fmla="*/ 0 w 1"/>
                  <a:gd name="T21" fmla="*/ 17 h 20"/>
                  <a:gd name="T22" fmla="*/ 0 w 1"/>
                  <a:gd name="T23" fmla="*/ 6 h 20"/>
                  <a:gd name="T24" fmla="*/ 0 w 1"/>
                  <a:gd name="T25" fmla="*/ 4 h 20"/>
                  <a:gd name="T26" fmla="*/ 0 w 1"/>
                  <a:gd name="T27" fmla="*/ 3 h 20"/>
                  <a:gd name="T28" fmla="*/ 0 w 1"/>
                  <a:gd name="T29" fmla="*/ 3 h 20"/>
                  <a:gd name="T30" fmla="*/ 0 w 1"/>
                  <a:gd name="T31" fmla="*/ 3 h 20"/>
                  <a:gd name="T32" fmla="*/ 1 w 1"/>
                  <a:gd name="T33" fmla="*/ 3 h 20"/>
                  <a:gd name="T34" fmla="*/ 1 w 1"/>
                  <a:gd name="T35" fmla="*/ 3 h 20"/>
                  <a:gd name="T36" fmla="*/ 1 w 1"/>
                  <a:gd name="T37" fmla="*/ 3 h 20"/>
                  <a:gd name="T38" fmla="*/ 1 w 1"/>
                  <a:gd name="T39" fmla="*/ 4 h 20"/>
                  <a:gd name="T40" fmla="*/ 1 w 1"/>
                  <a:gd name="T41" fmla="*/ 6 h 20"/>
                  <a:gd name="T42" fmla="*/ 1 w 1"/>
                  <a:gd name="T43" fmla="*/ 10 h 20"/>
                  <a:gd name="T44" fmla="*/ 0 w 1"/>
                  <a:gd name="T45" fmla="*/ 1 h 20"/>
                  <a:gd name="T46" fmla="*/ 0 w 1"/>
                  <a:gd name="T47" fmla="*/ 0 h 20"/>
                  <a:gd name="T48" fmla="*/ 0 w 1"/>
                  <a:gd name="T49" fmla="*/ 0 h 20"/>
                  <a:gd name="T50" fmla="*/ 1 w 1"/>
                  <a:gd name="T51" fmla="*/ 0 h 20"/>
                  <a:gd name="T52" fmla="*/ 1 w 1"/>
                  <a:gd name="T53" fmla="*/ 1 h 20"/>
                  <a:gd name="T54" fmla="*/ 1 w 1"/>
                  <a:gd name="T55" fmla="*/ 1 h 20"/>
                  <a:gd name="T56" fmla="*/ 0 w 1"/>
                  <a:gd name="T57" fmla="*/ 2 h 20"/>
                  <a:gd name="T58" fmla="*/ 0 w 1"/>
                  <a:gd name="T59" fmla="*/ 1 h 20"/>
                  <a:gd name="T60" fmla="*/ 0 w 1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89013" y="6132512"/>
                <a:ext cx="47625" cy="61913"/>
              </a:xfrm>
              <a:custGeom>
                <a:avLst/>
                <a:gdLst>
                  <a:gd name="T0" fmla="*/ 7 w 13"/>
                  <a:gd name="T1" fmla="*/ 11 h 17"/>
                  <a:gd name="T2" fmla="*/ 7 w 13"/>
                  <a:gd name="T3" fmla="*/ 14 h 17"/>
                  <a:gd name="T4" fmla="*/ 7 w 13"/>
                  <a:gd name="T5" fmla="*/ 16 h 17"/>
                  <a:gd name="T6" fmla="*/ 7 w 13"/>
                  <a:gd name="T7" fmla="*/ 17 h 17"/>
                  <a:gd name="T8" fmla="*/ 8 w 13"/>
                  <a:gd name="T9" fmla="*/ 17 h 17"/>
                  <a:gd name="T10" fmla="*/ 8 w 13"/>
                  <a:gd name="T11" fmla="*/ 17 h 17"/>
                  <a:gd name="T12" fmla="*/ 6 w 13"/>
                  <a:gd name="T13" fmla="*/ 17 h 17"/>
                  <a:gd name="T14" fmla="*/ 6 w 13"/>
                  <a:gd name="T15" fmla="*/ 17 h 17"/>
                  <a:gd name="T16" fmla="*/ 6 w 13"/>
                  <a:gd name="T17" fmla="*/ 17 h 17"/>
                  <a:gd name="T18" fmla="*/ 6 w 13"/>
                  <a:gd name="T19" fmla="*/ 16 h 17"/>
                  <a:gd name="T20" fmla="*/ 6 w 13"/>
                  <a:gd name="T21" fmla="*/ 14 h 17"/>
                  <a:gd name="T22" fmla="*/ 6 w 13"/>
                  <a:gd name="T23" fmla="*/ 11 h 17"/>
                  <a:gd name="T24" fmla="*/ 4 w 13"/>
                  <a:gd name="T25" fmla="*/ 8 h 17"/>
                  <a:gd name="T26" fmla="*/ 2 w 13"/>
                  <a:gd name="T27" fmla="*/ 3 h 17"/>
                  <a:gd name="T28" fmla="*/ 1 w 13"/>
                  <a:gd name="T29" fmla="*/ 1 h 17"/>
                  <a:gd name="T30" fmla="*/ 1 w 13"/>
                  <a:gd name="T31" fmla="*/ 0 h 17"/>
                  <a:gd name="T32" fmla="*/ 0 w 13"/>
                  <a:gd name="T33" fmla="*/ 0 h 17"/>
                  <a:gd name="T34" fmla="*/ 0 w 13"/>
                  <a:gd name="T35" fmla="*/ 0 h 17"/>
                  <a:gd name="T36" fmla="*/ 2 w 13"/>
                  <a:gd name="T37" fmla="*/ 0 h 17"/>
                  <a:gd name="T38" fmla="*/ 2 w 13"/>
                  <a:gd name="T39" fmla="*/ 0 h 17"/>
                  <a:gd name="T40" fmla="*/ 2 w 13"/>
                  <a:gd name="T41" fmla="*/ 0 h 17"/>
                  <a:gd name="T42" fmla="*/ 3 w 13"/>
                  <a:gd name="T43" fmla="*/ 1 h 17"/>
                  <a:gd name="T44" fmla="*/ 3 w 13"/>
                  <a:gd name="T45" fmla="*/ 3 h 17"/>
                  <a:gd name="T46" fmla="*/ 5 w 13"/>
                  <a:gd name="T47" fmla="*/ 5 h 17"/>
                  <a:gd name="T48" fmla="*/ 6 w 13"/>
                  <a:gd name="T49" fmla="*/ 7 h 17"/>
                  <a:gd name="T50" fmla="*/ 7 w 13"/>
                  <a:gd name="T51" fmla="*/ 9 h 17"/>
                  <a:gd name="T52" fmla="*/ 7 w 13"/>
                  <a:gd name="T53" fmla="*/ 9 h 17"/>
                  <a:gd name="T54" fmla="*/ 8 w 13"/>
                  <a:gd name="T55" fmla="*/ 7 h 17"/>
                  <a:gd name="T56" fmla="*/ 9 w 13"/>
                  <a:gd name="T57" fmla="*/ 5 h 17"/>
                  <a:gd name="T58" fmla="*/ 10 w 13"/>
                  <a:gd name="T59" fmla="*/ 3 h 17"/>
                  <a:gd name="T60" fmla="*/ 11 w 13"/>
                  <a:gd name="T61" fmla="*/ 1 h 17"/>
                  <a:gd name="T62" fmla="*/ 11 w 13"/>
                  <a:gd name="T63" fmla="*/ 0 h 17"/>
                  <a:gd name="T64" fmla="*/ 11 w 13"/>
                  <a:gd name="T65" fmla="*/ 0 h 17"/>
                  <a:gd name="T66" fmla="*/ 11 w 13"/>
                  <a:gd name="T67" fmla="*/ 0 h 17"/>
                  <a:gd name="T68" fmla="*/ 13 w 13"/>
                  <a:gd name="T69" fmla="*/ 0 h 17"/>
                  <a:gd name="T70" fmla="*/ 13 w 13"/>
                  <a:gd name="T71" fmla="*/ 0 h 17"/>
                  <a:gd name="T72" fmla="*/ 13 w 13"/>
                  <a:gd name="T73" fmla="*/ 0 h 17"/>
                  <a:gd name="T74" fmla="*/ 13 w 13"/>
                  <a:gd name="T75" fmla="*/ 0 h 17"/>
                  <a:gd name="T76" fmla="*/ 12 w 13"/>
                  <a:gd name="T77" fmla="*/ 1 h 17"/>
                  <a:gd name="T78" fmla="*/ 11 w 13"/>
                  <a:gd name="T79" fmla="*/ 3 h 17"/>
                  <a:gd name="T80" fmla="*/ 10 w 13"/>
                  <a:gd name="T81" fmla="*/ 5 h 17"/>
                  <a:gd name="T82" fmla="*/ 9 w 13"/>
                  <a:gd name="T8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" h="17">
                    <a:moveTo>
                      <a:pt x="7" y="11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6"/>
                      <a:pt x="6" y="15"/>
                      <a:pt x="6" y="14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4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3"/>
                      <a:pt x="4" y="4"/>
                      <a:pt x="5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6" y="8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8" y="7"/>
                    </a:cubicBezTo>
                    <a:cubicBezTo>
                      <a:pt x="8" y="7"/>
                      <a:pt x="8" y="6"/>
                      <a:pt x="9" y="5"/>
                    </a:cubicBezTo>
                    <a:cubicBezTo>
                      <a:pt x="9" y="4"/>
                      <a:pt x="10" y="3"/>
                      <a:pt x="10" y="3"/>
                    </a:cubicBezTo>
                    <a:cubicBezTo>
                      <a:pt x="10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1" y="3"/>
                    </a:cubicBezTo>
                    <a:cubicBezTo>
                      <a:pt x="11" y="3"/>
                      <a:pt x="11" y="4"/>
                      <a:pt x="10" y="5"/>
                    </a:cubicBezTo>
                    <a:cubicBezTo>
                      <a:pt x="10" y="5"/>
                      <a:pt x="9" y="6"/>
                      <a:pt x="9" y="8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1042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5 w 8"/>
                  <a:gd name="T29" fmla="*/ 8 h 17"/>
                  <a:gd name="T30" fmla="*/ 7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6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1108075" y="6132512"/>
                <a:ext cx="33338" cy="61913"/>
              </a:xfrm>
              <a:custGeom>
                <a:avLst/>
                <a:gdLst>
                  <a:gd name="T0" fmla="*/ 8 w 9"/>
                  <a:gd name="T1" fmla="*/ 15 h 17"/>
                  <a:gd name="T2" fmla="*/ 3 w 9"/>
                  <a:gd name="T3" fmla="*/ 17 h 17"/>
                  <a:gd name="T4" fmla="*/ 1 w 9"/>
                  <a:gd name="T5" fmla="*/ 17 h 17"/>
                  <a:gd name="T6" fmla="*/ 0 w 9"/>
                  <a:gd name="T7" fmla="*/ 17 h 17"/>
                  <a:gd name="T8" fmla="*/ 1 w 9"/>
                  <a:gd name="T9" fmla="*/ 17 h 17"/>
                  <a:gd name="T10" fmla="*/ 1 w 9"/>
                  <a:gd name="T11" fmla="*/ 14 h 17"/>
                  <a:gd name="T12" fmla="*/ 1 w 9"/>
                  <a:gd name="T13" fmla="*/ 1 h 17"/>
                  <a:gd name="T14" fmla="*/ 1 w 9"/>
                  <a:gd name="T15" fmla="*/ 0 h 17"/>
                  <a:gd name="T16" fmla="*/ 1 w 9"/>
                  <a:gd name="T17" fmla="*/ 0 h 17"/>
                  <a:gd name="T18" fmla="*/ 2 w 9"/>
                  <a:gd name="T19" fmla="*/ 0 h 17"/>
                  <a:gd name="T20" fmla="*/ 5 w 9"/>
                  <a:gd name="T21" fmla="*/ 0 h 17"/>
                  <a:gd name="T22" fmla="*/ 6 w 9"/>
                  <a:gd name="T23" fmla="*/ 1 h 17"/>
                  <a:gd name="T24" fmla="*/ 8 w 9"/>
                  <a:gd name="T25" fmla="*/ 3 h 17"/>
                  <a:gd name="T26" fmla="*/ 8 w 9"/>
                  <a:gd name="T27" fmla="*/ 6 h 17"/>
                  <a:gd name="T28" fmla="*/ 6 w 9"/>
                  <a:gd name="T29" fmla="*/ 8 h 17"/>
                  <a:gd name="T30" fmla="*/ 5 w 9"/>
                  <a:gd name="T31" fmla="*/ 8 h 17"/>
                  <a:gd name="T32" fmla="*/ 8 w 9"/>
                  <a:gd name="T33" fmla="*/ 10 h 17"/>
                  <a:gd name="T34" fmla="*/ 9 w 9"/>
                  <a:gd name="T35" fmla="*/ 12 h 17"/>
                  <a:gd name="T36" fmla="*/ 7 w 9"/>
                  <a:gd name="T37" fmla="*/ 3 h 17"/>
                  <a:gd name="T38" fmla="*/ 5 w 9"/>
                  <a:gd name="T39" fmla="*/ 1 h 17"/>
                  <a:gd name="T40" fmla="*/ 3 w 9"/>
                  <a:gd name="T41" fmla="*/ 1 h 17"/>
                  <a:gd name="T42" fmla="*/ 2 w 9"/>
                  <a:gd name="T43" fmla="*/ 8 h 17"/>
                  <a:gd name="T44" fmla="*/ 3 w 9"/>
                  <a:gd name="T45" fmla="*/ 8 h 17"/>
                  <a:gd name="T46" fmla="*/ 4 w 9"/>
                  <a:gd name="T47" fmla="*/ 8 h 17"/>
                  <a:gd name="T48" fmla="*/ 6 w 9"/>
                  <a:gd name="T49" fmla="*/ 6 h 17"/>
                  <a:gd name="T50" fmla="*/ 7 w 9"/>
                  <a:gd name="T51" fmla="*/ 4 h 17"/>
                  <a:gd name="T52" fmla="*/ 7 w 9"/>
                  <a:gd name="T53" fmla="*/ 10 h 17"/>
                  <a:gd name="T54" fmla="*/ 4 w 9"/>
                  <a:gd name="T55" fmla="*/ 9 h 17"/>
                  <a:gd name="T56" fmla="*/ 2 w 9"/>
                  <a:gd name="T57" fmla="*/ 9 h 17"/>
                  <a:gd name="T58" fmla="*/ 2 w 9"/>
                  <a:gd name="T59" fmla="*/ 16 h 17"/>
                  <a:gd name="T60" fmla="*/ 2 w 9"/>
                  <a:gd name="T61" fmla="*/ 16 h 17"/>
                  <a:gd name="T62" fmla="*/ 3 w 9"/>
                  <a:gd name="T63" fmla="*/ 16 h 17"/>
                  <a:gd name="T64" fmla="*/ 5 w 9"/>
                  <a:gd name="T65" fmla="*/ 16 h 17"/>
                  <a:gd name="T66" fmla="*/ 7 w 9"/>
                  <a:gd name="T67" fmla="*/ 15 h 17"/>
                  <a:gd name="T68" fmla="*/ 8 w 9"/>
                  <a:gd name="T6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7">
                    <a:moveTo>
                      <a:pt x="9" y="12"/>
                    </a:moveTo>
                    <a:cubicBezTo>
                      <a:pt x="9" y="13"/>
                      <a:pt x="9" y="14"/>
                      <a:pt x="8" y="15"/>
                    </a:cubicBezTo>
                    <a:cubicBezTo>
                      <a:pt x="8" y="16"/>
                      <a:pt x="7" y="16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7"/>
                      <a:pt x="7" y="7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  <a:moveTo>
                      <a:pt x="8" y="12"/>
                    </a:moveTo>
                    <a:cubicBezTo>
                      <a:pt x="8" y="12"/>
                      <a:pt x="7" y="11"/>
                      <a:pt x="7" y="10"/>
                    </a:cubicBez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114458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2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3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" name="Freeform 22"/>
              <p:cNvSpPr>
                <a:spLocks noEditPoints="1"/>
              </p:cNvSpPr>
              <p:nvPr/>
            </p:nvSpPr>
            <p:spPr bwMode="auto">
              <a:xfrm>
                <a:off x="1201738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10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4 w 14"/>
                  <a:gd name="T15" fmla="*/ 3 h 21"/>
                  <a:gd name="T16" fmla="*/ 14 w 14"/>
                  <a:gd name="T17" fmla="*/ 4 h 21"/>
                  <a:gd name="T18" fmla="*/ 14 w 14"/>
                  <a:gd name="T19" fmla="*/ 5 h 21"/>
                  <a:gd name="T20" fmla="*/ 14 w 14"/>
                  <a:gd name="T21" fmla="*/ 5 h 21"/>
                  <a:gd name="T22" fmla="*/ 13 w 14"/>
                  <a:gd name="T23" fmla="*/ 4 h 21"/>
                  <a:gd name="T24" fmla="*/ 11 w 14"/>
                  <a:gd name="T25" fmla="*/ 4 h 21"/>
                  <a:gd name="T26" fmla="*/ 10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2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10 w 14"/>
                  <a:gd name="T43" fmla="*/ 20 h 21"/>
                  <a:gd name="T44" fmla="*/ 13 w 14"/>
                  <a:gd name="T45" fmla="*/ 19 h 21"/>
                  <a:gd name="T46" fmla="*/ 13 w 14"/>
                  <a:gd name="T47" fmla="*/ 19 h 21"/>
                  <a:gd name="T48" fmla="*/ 13 w 14"/>
                  <a:gd name="T49" fmla="*/ 18 h 21"/>
                  <a:gd name="T50" fmla="*/ 13 w 14"/>
                  <a:gd name="T51" fmla="*/ 15 h 21"/>
                  <a:gd name="T52" fmla="*/ 13 w 14"/>
                  <a:gd name="T53" fmla="*/ 14 h 21"/>
                  <a:gd name="T54" fmla="*/ 13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3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2 w 14"/>
                  <a:gd name="T77" fmla="*/ 21 h 21"/>
                  <a:gd name="T78" fmla="*/ 9 w 14"/>
                  <a:gd name="T79" fmla="*/ 21 h 21"/>
                  <a:gd name="T80" fmla="*/ 6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8 w 14"/>
                  <a:gd name="T91" fmla="*/ 0 h 21"/>
                  <a:gd name="T92" fmla="*/ 9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1 w 14"/>
                  <a:gd name="T101" fmla="*/ 0 h 21"/>
                  <a:gd name="T102" fmla="*/ 11 w 14"/>
                  <a:gd name="T103" fmla="*/ 0 h 21"/>
                  <a:gd name="T104" fmla="*/ 12 w 14"/>
                  <a:gd name="T105" fmla="*/ 0 h 21"/>
                  <a:gd name="T106" fmla="*/ 12 w 14"/>
                  <a:gd name="T107" fmla="*/ 0 h 21"/>
                  <a:gd name="T108" fmla="*/ 12 w 14"/>
                  <a:gd name="T109" fmla="*/ 1 h 21"/>
                  <a:gd name="T110" fmla="*/ 11 w 14"/>
                  <a:gd name="T111" fmla="*/ 1 h 21"/>
                  <a:gd name="T112" fmla="*/ 10 w 14"/>
                  <a:gd name="T113" fmla="*/ 1 h 21"/>
                  <a:gd name="T114" fmla="*/ 10 w 14"/>
                  <a:gd name="T115" fmla="*/ 1 h 21"/>
                  <a:gd name="T116" fmla="*/ 9 w 14"/>
                  <a:gd name="T117" fmla="*/ 1 h 21"/>
                  <a:gd name="T118" fmla="*/ 9 w 14"/>
                  <a:gd name="T119" fmla="*/ 1 h 21"/>
                  <a:gd name="T120" fmla="*/ 8 w 14"/>
                  <a:gd name="T121" fmla="*/ 1 h 21"/>
                  <a:gd name="T122" fmla="*/ 8 w 14"/>
                  <a:gd name="T123" fmla="*/ 1 h 21"/>
                  <a:gd name="T124" fmla="*/ 7 w 14"/>
                  <a:gd name="T12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2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5"/>
                      <a:pt x="5" y="5"/>
                      <a:pt x="4" y="6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9"/>
                      <a:pt x="2" y="10"/>
                      <a:pt x="2" y="12"/>
                    </a:cubicBezTo>
                    <a:cubicBezTo>
                      <a:pt x="2" y="13"/>
                      <a:pt x="2" y="14"/>
                      <a:pt x="2" y="15"/>
                    </a:cubicBezTo>
                    <a:cubicBezTo>
                      <a:pt x="3" y="16"/>
                      <a:pt x="3" y="17"/>
                      <a:pt x="4" y="17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10" y="20"/>
                    </a:cubicBezTo>
                    <a:cubicBezTo>
                      <a:pt x="11" y="20"/>
                      <a:pt x="12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3" y="16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2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4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268413" y="6132512"/>
                <a:ext cx="3175" cy="61913"/>
              </a:xfrm>
              <a:custGeom>
                <a:avLst/>
                <a:gdLst>
                  <a:gd name="T0" fmla="*/ 1 w 1"/>
                  <a:gd name="T1" fmla="*/ 10 h 17"/>
                  <a:gd name="T2" fmla="*/ 1 w 1"/>
                  <a:gd name="T3" fmla="*/ 14 h 17"/>
                  <a:gd name="T4" fmla="*/ 1 w 1"/>
                  <a:gd name="T5" fmla="*/ 16 h 17"/>
                  <a:gd name="T6" fmla="*/ 1 w 1"/>
                  <a:gd name="T7" fmla="*/ 17 h 17"/>
                  <a:gd name="T8" fmla="*/ 1 w 1"/>
                  <a:gd name="T9" fmla="*/ 17 h 17"/>
                  <a:gd name="T10" fmla="*/ 1 w 1"/>
                  <a:gd name="T11" fmla="*/ 17 h 17"/>
                  <a:gd name="T12" fmla="*/ 0 w 1"/>
                  <a:gd name="T13" fmla="*/ 17 h 17"/>
                  <a:gd name="T14" fmla="*/ 0 w 1"/>
                  <a:gd name="T15" fmla="*/ 17 h 17"/>
                  <a:gd name="T16" fmla="*/ 0 w 1"/>
                  <a:gd name="T17" fmla="*/ 17 h 17"/>
                  <a:gd name="T18" fmla="*/ 0 w 1"/>
                  <a:gd name="T19" fmla="*/ 16 h 17"/>
                  <a:gd name="T20" fmla="*/ 0 w 1"/>
                  <a:gd name="T21" fmla="*/ 14 h 17"/>
                  <a:gd name="T22" fmla="*/ 0 w 1"/>
                  <a:gd name="T23" fmla="*/ 3 h 17"/>
                  <a:gd name="T24" fmla="*/ 0 w 1"/>
                  <a:gd name="T25" fmla="*/ 1 h 17"/>
                  <a:gd name="T26" fmla="*/ 0 w 1"/>
                  <a:gd name="T27" fmla="*/ 0 h 17"/>
                  <a:gd name="T28" fmla="*/ 0 w 1"/>
                  <a:gd name="T29" fmla="*/ 0 h 17"/>
                  <a:gd name="T30" fmla="*/ 0 w 1"/>
                  <a:gd name="T31" fmla="*/ 0 h 17"/>
                  <a:gd name="T32" fmla="*/ 1 w 1"/>
                  <a:gd name="T33" fmla="*/ 0 h 17"/>
                  <a:gd name="T34" fmla="*/ 1 w 1"/>
                  <a:gd name="T35" fmla="*/ 0 h 17"/>
                  <a:gd name="T36" fmla="*/ 1 w 1"/>
                  <a:gd name="T37" fmla="*/ 0 h 17"/>
                  <a:gd name="T38" fmla="*/ 1 w 1"/>
                  <a:gd name="T39" fmla="*/ 1 h 17"/>
                  <a:gd name="T40" fmla="*/ 1 w 1"/>
                  <a:gd name="T41" fmla="*/ 3 h 17"/>
                  <a:gd name="T42" fmla="*/ 1 w 1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28270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8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4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362075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2 w 8"/>
                  <a:gd name="T13" fmla="*/ 0 h 17"/>
                  <a:gd name="T14" fmla="*/ 2 w 8"/>
                  <a:gd name="T15" fmla="*/ 0 h 17"/>
                  <a:gd name="T16" fmla="*/ 2 w 8"/>
                  <a:gd name="T17" fmla="*/ 0 h 17"/>
                  <a:gd name="T18" fmla="*/ 2 w 8"/>
                  <a:gd name="T19" fmla="*/ 1 h 17"/>
                  <a:gd name="T20" fmla="*/ 2 w 8"/>
                  <a:gd name="T21" fmla="*/ 3 h 17"/>
                  <a:gd name="T22" fmla="*/ 2 w 8"/>
                  <a:gd name="T23" fmla="*/ 16 h 17"/>
                  <a:gd name="T24" fmla="*/ 2 w 8"/>
                  <a:gd name="T25" fmla="*/ 16 h 17"/>
                  <a:gd name="T26" fmla="*/ 7 w 8"/>
                  <a:gd name="T27" fmla="*/ 16 h 17"/>
                  <a:gd name="T28" fmla="*/ 8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401763" y="6132512"/>
                <a:ext cx="7938" cy="61913"/>
              </a:xfrm>
              <a:custGeom>
                <a:avLst/>
                <a:gdLst>
                  <a:gd name="T0" fmla="*/ 1 w 2"/>
                  <a:gd name="T1" fmla="*/ 10 h 17"/>
                  <a:gd name="T2" fmla="*/ 1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1 w 2"/>
                  <a:gd name="T41" fmla="*/ 3 h 17"/>
                  <a:gd name="T42" fmla="*/ 1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1" y="10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7"/>
                      <a:pt x="1" y="7"/>
                      <a:pt x="1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14239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458913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1 w 2"/>
                  <a:gd name="T21" fmla="*/ 14 h 17"/>
                  <a:gd name="T22" fmla="*/ 1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1481138" y="6132512"/>
                <a:ext cx="39688" cy="61913"/>
              </a:xfrm>
              <a:custGeom>
                <a:avLst/>
                <a:gdLst>
                  <a:gd name="T0" fmla="*/ 0 w 11"/>
                  <a:gd name="T1" fmla="*/ 7 h 17"/>
                  <a:gd name="T2" fmla="*/ 0 w 11"/>
                  <a:gd name="T3" fmla="*/ 4 h 17"/>
                  <a:gd name="T4" fmla="*/ 0 w 11"/>
                  <a:gd name="T5" fmla="*/ 1 h 17"/>
                  <a:gd name="T6" fmla="*/ 0 w 11"/>
                  <a:gd name="T7" fmla="*/ 0 h 17"/>
                  <a:gd name="T8" fmla="*/ 0 w 11"/>
                  <a:gd name="T9" fmla="*/ 0 h 17"/>
                  <a:gd name="T10" fmla="*/ 0 w 11"/>
                  <a:gd name="T11" fmla="*/ 0 h 17"/>
                  <a:gd name="T12" fmla="*/ 2 w 11"/>
                  <a:gd name="T13" fmla="*/ 0 h 17"/>
                  <a:gd name="T14" fmla="*/ 2 w 11"/>
                  <a:gd name="T15" fmla="*/ 0 h 17"/>
                  <a:gd name="T16" fmla="*/ 2 w 11"/>
                  <a:gd name="T17" fmla="*/ 0 h 17"/>
                  <a:gd name="T18" fmla="*/ 1 w 11"/>
                  <a:gd name="T19" fmla="*/ 1 h 17"/>
                  <a:gd name="T20" fmla="*/ 1 w 11"/>
                  <a:gd name="T21" fmla="*/ 4 h 17"/>
                  <a:gd name="T22" fmla="*/ 1 w 11"/>
                  <a:gd name="T23" fmla="*/ 8 h 17"/>
                  <a:gd name="T24" fmla="*/ 1 w 11"/>
                  <a:gd name="T25" fmla="*/ 8 h 17"/>
                  <a:gd name="T26" fmla="*/ 6 w 11"/>
                  <a:gd name="T27" fmla="*/ 3 h 17"/>
                  <a:gd name="T28" fmla="*/ 7 w 11"/>
                  <a:gd name="T29" fmla="*/ 2 h 17"/>
                  <a:gd name="T30" fmla="*/ 8 w 11"/>
                  <a:gd name="T31" fmla="*/ 1 h 17"/>
                  <a:gd name="T32" fmla="*/ 8 w 11"/>
                  <a:gd name="T33" fmla="*/ 0 h 17"/>
                  <a:gd name="T34" fmla="*/ 8 w 11"/>
                  <a:gd name="T35" fmla="*/ 0 h 17"/>
                  <a:gd name="T36" fmla="*/ 8 w 11"/>
                  <a:gd name="T37" fmla="*/ 0 h 17"/>
                  <a:gd name="T38" fmla="*/ 10 w 11"/>
                  <a:gd name="T39" fmla="*/ 0 h 17"/>
                  <a:gd name="T40" fmla="*/ 10 w 11"/>
                  <a:gd name="T41" fmla="*/ 0 h 17"/>
                  <a:gd name="T42" fmla="*/ 10 w 11"/>
                  <a:gd name="T43" fmla="*/ 0 h 17"/>
                  <a:gd name="T44" fmla="*/ 9 w 11"/>
                  <a:gd name="T45" fmla="*/ 1 h 17"/>
                  <a:gd name="T46" fmla="*/ 8 w 11"/>
                  <a:gd name="T47" fmla="*/ 2 h 17"/>
                  <a:gd name="T48" fmla="*/ 7 w 11"/>
                  <a:gd name="T49" fmla="*/ 3 h 17"/>
                  <a:gd name="T50" fmla="*/ 3 w 11"/>
                  <a:gd name="T51" fmla="*/ 8 h 17"/>
                  <a:gd name="T52" fmla="*/ 6 w 11"/>
                  <a:gd name="T53" fmla="*/ 12 h 17"/>
                  <a:gd name="T54" fmla="*/ 8 w 11"/>
                  <a:gd name="T55" fmla="*/ 15 h 17"/>
                  <a:gd name="T56" fmla="*/ 10 w 11"/>
                  <a:gd name="T57" fmla="*/ 16 h 17"/>
                  <a:gd name="T58" fmla="*/ 10 w 11"/>
                  <a:gd name="T59" fmla="*/ 17 h 17"/>
                  <a:gd name="T60" fmla="*/ 11 w 11"/>
                  <a:gd name="T61" fmla="*/ 17 h 17"/>
                  <a:gd name="T62" fmla="*/ 11 w 11"/>
                  <a:gd name="T63" fmla="*/ 17 h 17"/>
                  <a:gd name="T64" fmla="*/ 9 w 11"/>
                  <a:gd name="T65" fmla="*/ 17 h 17"/>
                  <a:gd name="T66" fmla="*/ 9 w 11"/>
                  <a:gd name="T67" fmla="*/ 17 h 17"/>
                  <a:gd name="T68" fmla="*/ 8 w 11"/>
                  <a:gd name="T69" fmla="*/ 17 h 17"/>
                  <a:gd name="T70" fmla="*/ 8 w 11"/>
                  <a:gd name="T71" fmla="*/ 16 h 17"/>
                  <a:gd name="T72" fmla="*/ 7 w 11"/>
                  <a:gd name="T73" fmla="*/ 15 h 17"/>
                  <a:gd name="T74" fmla="*/ 5 w 11"/>
                  <a:gd name="T75" fmla="*/ 13 h 17"/>
                  <a:gd name="T76" fmla="*/ 1 w 11"/>
                  <a:gd name="T77" fmla="*/ 9 h 17"/>
                  <a:gd name="T78" fmla="*/ 1 w 11"/>
                  <a:gd name="T79" fmla="*/ 9 h 17"/>
                  <a:gd name="T80" fmla="*/ 1 w 11"/>
                  <a:gd name="T81" fmla="*/ 14 h 17"/>
                  <a:gd name="T82" fmla="*/ 1 w 11"/>
                  <a:gd name="T83" fmla="*/ 16 h 17"/>
                  <a:gd name="T84" fmla="*/ 2 w 11"/>
                  <a:gd name="T85" fmla="*/ 17 h 17"/>
                  <a:gd name="T86" fmla="*/ 2 w 11"/>
                  <a:gd name="T87" fmla="*/ 17 h 17"/>
                  <a:gd name="T88" fmla="*/ 2 w 11"/>
                  <a:gd name="T89" fmla="*/ 17 h 17"/>
                  <a:gd name="T90" fmla="*/ 0 w 11"/>
                  <a:gd name="T91" fmla="*/ 17 h 17"/>
                  <a:gd name="T92" fmla="*/ 0 w 11"/>
                  <a:gd name="T93" fmla="*/ 17 h 17"/>
                  <a:gd name="T94" fmla="*/ 0 w 11"/>
                  <a:gd name="T95" fmla="*/ 17 h 17"/>
                  <a:gd name="T96" fmla="*/ 0 w 11"/>
                  <a:gd name="T97" fmla="*/ 16 h 17"/>
                  <a:gd name="T98" fmla="*/ 0 w 11"/>
                  <a:gd name="T99" fmla="*/ 14 h 17"/>
                  <a:gd name="T100" fmla="*/ 0 w 11"/>
                  <a:gd name="T10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8" y="2"/>
                      <a:pt x="8" y="3"/>
                      <a:pt x="7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5"/>
                      <a:pt x="9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5"/>
                      <a:pt x="7" y="15"/>
                    </a:cubicBezTo>
                    <a:cubicBezTo>
                      <a:pt x="6" y="14"/>
                      <a:pt x="6" y="13"/>
                      <a:pt x="5" y="13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52876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8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 noEditPoints="1"/>
              </p:cNvSpPr>
              <p:nvPr/>
            </p:nvSpPr>
            <p:spPr bwMode="auto">
              <a:xfrm>
                <a:off x="1557338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5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2"/>
              <p:cNvSpPr>
                <a:spLocks/>
              </p:cNvSpPr>
              <p:nvPr/>
            </p:nvSpPr>
            <p:spPr bwMode="auto">
              <a:xfrm>
                <a:off x="1644650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33"/>
              <p:cNvSpPr>
                <a:spLocks noEditPoints="1"/>
              </p:cNvSpPr>
              <p:nvPr/>
            </p:nvSpPr>
            <p:spPr bwMode="auto">
              <a:xfrm>
                <a:off x="1720850" y="6121399"/>
                <a:ext cx="50800" cy="76200"/>
              </a:xfrm>
              <a:custGeom>
                <a:avLst/>
                <a:gdLst>
                  <a:gd name="T0" fmla="*/ 1 w 14"/>
                  <a:gd name="T1" fmla="*/ 10 h 21"/>
                  <a:gd name="T2" fmla="*/ 1 w 14"/>
                  <a:gd name="T3" fmla="*/ 6 h 21"/>
                  <a:gd name="T4" fmla="*/ 1 w 14"/>
                  <a:gd name="T5" fmla="*/ 4 h 21"/>
                  <a:gd name="T6" fmla="*/ 0 w 14"/>
                  <a:gd name="T7" fmla="*/ 3 h 21"/>
                  <a:gd name="T8" fmla="*/ 0 w 14"/>
                  <a:gd name="T9" fmla="*/ 3 h 21"/>
                  <a:gd name="T10" fmla="*/ 0 w 14"/>
                  <a:gd name="T11" fmla="*/ 3 h 21"/>
                  <a:gd name="T12" fmla="*/ 2 w 14"/>
                  <a:gd name="T13" fmla="*/ 3 h 21"/>
                  <a:gd name="T14" fmla="*/ 2 w 14"/>
                  <a:gd name="T15" fmla="*/ 3 h 21"/>
                  <a:gd name="T16" fmla="*/ 2 w 14"/>
                  <a:gd name="T17" fmla="*/ 3 h 21"/>
                  <a:gd name="T18" fmla="*/ 2 w 14"/>
                  <a:gd name="T19" fmla="*/ 4 h 21"/>
                  <a:gd name="T20" fmla="*/ 2 w 14"/>
                  <a:gd name="T21" fmla="*/ 6 h 21"/>
                  <a:gd name="T22" fmla="*/ 2 w 14"/>
                  <a:gd name="T23" fmla="*/ 13 h 21"/>
                  <a:gd name="T24" fmla="*/ 2 w 14"/>
                  <a:gd name="T25" fmla="*/ 16 h 21"/>
                  <a:gd name="T26" fmla="*/ 3 w 14"/>
                  <a:gd name="T27" fmla="*/ 18 h 21"/>
                  <a:gd name="T28" fmla="*/ 5 w 14"/>
                  <a:gd name="T29" fmla="*/ 19 h 21"/>
                  <a:gd name="T30" fmla="*/ 7 w 14"/>
                  <a:gd name="T31" fmla="*/ 19 h 21"/>
                  <a:gd name="T32" fmla="*/ 9 w 14"/>
                  <a:gd name="T33" fmla="*/ 19 h 21"/>
                  <a:gd name="T34" fmla="*/ 11 w 14"/>
                  <a:gd name="T35" fmla="*/ 18 h 21"/>
                  <a:gd name="T36" fmla="*/ 12 w 14"/>
                  <a:gd name="T37" fmla="*/ 13 h 21"/>
                  <a:gd name="T38" fmla="*/ 12 w 14"/>
                  <a:gd name="T39" fmla="*/ 6 h 21"/>
                  <a:gd name="T40" fmla="*/ 12 w 14"/>
                  <a:gd name="T41" fmla="*/ 4 h 21"/>
                  <a:gd name="T42" fmla="*/ 12 w 14"/>
                  <a:gd name="T43" fmla="*/ 3 h 21"/>
                  <a:gd name="T44" fmla="*/ 12 w 14"/>
                  <a:gd name="T45" fmla="*/ 3 h 21"/>
                  <a:gd name="T46" fmla="*/ 12 w 14"/>
                  <a:gd name="T47" fmla="*/ 3 h 21"/>
                  <a:gd name="T48" fmla="*/ 14 w 14"/>
                  <a:gd name="T49" fmla="*/ 3 h 21"/>
                  <a:gd name="T50" fmla="*/ 14 w 14"/>
                  <a:gd name="T51" fmla="*/ 3 h 21"/>
                  <a:gd name="T52" fmla="*/ 13 w 14"/>
                  <a:gd name="T53" fmla="*/ 3 h 21"/>
                  <a:gd name="T54" fmla="*/ 13 w 14"/>
                  <a:gd name="T55" fmla="*/ 4 h 21"/>
                  <a:gd name="T56" fmla="*/ 13 w 14"/>
                  <a:gd name="T57" fmla="*/ 6 h 21"/>
                  <a:gd name="T58" fmla="*/ 13 w 14"/>
                  <a:gd name="T59" fmla="*/ 13 h 21"/>
                  <a:gd name="T60" fmla="*/ 13 w 14"/>
                  <a:gd name="T61" fmla="*/ 16 h 21"/>
                  <a:gd name="T62" fmla="*/ 12 w 14"/>
                  <a:gd name="T63" fmla="*/ 19 h 21"/>
                  <a:gd name="T64" fmla="*/ 10 w 14"/>
                  <a:gd name="T65" fmla="*/ 20 h 21"/>
                  <a:gd name="T66" fmla="*/ 7 w 14"/>
                  <a:gd name="T67" fmla="*/ 21 h 21"/>
                  <a:gd name="T68" fmla="*/ 4 w 14"/>
                  <a:gd name="T69" fmla="*/ 20 h 21"/>
                  <a:gd name="T70" fmla="*/ 2 w 14"/>
                  <a:gd name="T71" fmla="*/ 18 h 21"/>
                  <a:gd name="T72" fmla="*/ 1 w 14"/>
                  <a:gd name="T73" fmla="*/ 17 h 21"/>
                  <a:gd name="T74" fmla="*/ 1 w 14"/>
                  <a:gd name="T75" fmla="*/ 16 h 21"/>
                  <a:gd name="T76" fmla="*/ 1 w 14"/>
                  <a:gd name="T77" fmla="*/ 15 h 21"/>
                  <a:gd name="T78" fmla="*/ 1 w 14"/>
                  <a:gd name="T79" fmla="*/ 13 h 21"/>
                  <a:gd name="T80" fmla="*/ 5 w 14"/>
                  <a:gd name="T81" fmla="*/ 1 h 21"/>
                  <a:gd name="T82" fmla="*/ 5 w 14"/>
                  <a:gd name="T83" fmla="*/ 0 h 21"/>
                  <a:gd name="T84" fmla="*/ 6 w 14"/>
                  <a:gd name="T85" fmla="*/ 0 h 21"/>
                  <a:gd name="T86" fmla="*/ 6 w 14"/>
                  <a:gd name="T87" fmla="*/ 0 h 21"/>
                  <a:gd name="T88" fmla="*/ 6 w 14"/>
                  <a:gd name="T89" fmla="*/ 1 h 21"/>
                  <a:gd name="T90" fmla="*/ 6 w 14"/>
                  <a:gd name="T91" fmla="*/ 2 h 21"/>
                  <a:gd name="T92" fmla="*/ 6 w 14"/>
                  <a:gd name="T93" fmla="*/ 2 h 21"/>
                  <a:gd name="T94" fmla="*/ 5 w 14"/>
                  <a:gd name="T95" fmla="*/ 2 h 21"/>
                  <a:gd name="T96" fmla="*/ 5 w 14"/>
                  <a:gd name="T97" fmla="*/ 1 h 21"/>
                  <a:gd name="T98" fmla="*/ 8 w 14"/>
                  <a:gd name="T99" fmla="*/ 1 h 21"/>
                  <a:gd name="T100" fmla="*/ 8 w 14"/>
                  <a:gd name="T101" fmla="*/ 0 h 21"/>
                  <a:gd name="T102" fmla="*/ 9 w 14"/>
                  <a:gd name="T103" fmla="*/ 0 h 21"/>
                  <a:gd name="T104" fmla="*/ 9 w 14"/>
                  <a:gd name="T105" fmla="*/ 0 h 21"/>
                  <a:gd name="T106" fmla="*/ 9 w 14"/>
                  <a:gd name="T107" fmla="*/ 1 h 21"/>
                  <a:gd name="T108" fmla="*/ 9 w 14"/>
                  <a:gd name="T109" fmla="*/ 2 h 21"/>
                  <a:gd name="T110" fmla="*/ 9 w 14"/>
                  <a:gd name="T111" fmla="*/ 2 h 21"/>
                  <a:gd name="T112" fmla="*/ 8 w 14"/>
                  <a:gd name="T113" fmla="*/ 2 h 21"/>
                  <a:gd name="T114" fmla="*/ 8 w 14"/>
                  <a:gd name="T115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" h="21">
                    <a:moveTo>
                      <a:pt x="1" y="1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10" y="19"/>
                      <a:pt x="10" y="18"/>
                      <a:pt x="11" y="18"/>
                    </a:cubicBezTo>
                    <a:cubicBezTo>
                      <a:pt x="12" y="17"/>
                      <a:pt x="12" y="15"/>
                      <a:pt x="12" y="1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7"/>
                      <a:pt x="12" y="18"/>
                      <a:pt x="12" y="19"/>
                    </a:cubicBezTo>
                    <a:cubicBezTo>
                      <a:pt x="11" y="19"/>
                      <a:pt x="10" y="20"/>
                      <a:pt x="10" y="20"/>
                    </a:cubicBezTo>
                    <a:cubicBezTo>
                      <a:pt x="9" y="21"/>
                      <a:pt x="8" y="21"/>
                      <a:pt x="7" y="21"/>
                    </a:cubicBezTo>
                    <a:cubicBezTo>
                      <a:pt x="6" y="21"/>
                      <a:pt x="5" y="20"/>
                      <a:pt x="4" y="20"/>
                    </a:cubicBezTo>
                    <a:cubicBezTo>
                      <a:pt x="3" y="20"/>
                      <a:pt x="2" y="19"/>
                      <a:pt x="2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5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1" name="Freeform 34"/>
              <p:cNvSpPr>
                <a:spLocks/>
              </p:cNvSpPr>
              <p:nvPr/>
            </p:nvSpPr>
            <p:spPr bwMode="auto">
              <a:xfrm>
                <a:off x="1778000" y="6129337"/>
                <a:ext cx="47625" cy="68263"/>
              </a:xfrm>
              <a:custGeom>
                <a:avLst/>
                <a:gdLst>
                  <a:gd name="T0" fmla="*/ 0 w 13"/>
                  <a:gd name="T1" fmla="*/ 10 h 19"/>
                  <a:gd name="T2" fmla="*/ 1 w 13"/>
                  <a:gd name="T3" fmla="*/ 6 h 19"/>
                  <a:gd name="T4" fmla="*/ 3 w 13"/>
                  <a:gd name="T5" fmla="*/ 3 h 19"/>
                  <a:gd name="T6" fmla="*/ 6 w 13"/>
                  <a:gd name="T7" fmla="*/ 1 h 19"/>
                  <a:gd name="T8" fmla="*/ 10 w 13"/>
                  <a:gd name="T9" fmla="*/ 0 h 19"/>
                  <a:gd name="T10" fmla="*/ 11 w 13"/>
                  <a:gd name="T11" fmla="*/ 1 h 19"/>
                  <a:gd name="T12" fmla="*/ 12 w 13"/>
                  <a:gd name="T13" fmla="*/ 1 h 19"/>
                  <a:gd name="T14" fmla="*/ 13 w 13"/>
                  <a:gd name="T15" fmla="*/ 1 h 19"/>
                  <a:gd name="T16" fmla="*/ 13 w 13"/>
                  <a:gd name="T17" fmla="*/ 1 h 19"/>
                  <a:gd name="T18" fmla="*/ 13 w 13"/>
                  <a:gd name="T19" fmla="*/ 2 h 19"/>
                  <a:gd name="T20" fmla="*/ 13 w 13"/>
                  <a:gd name="T21" fmla="*/ 2 h 19"/>
                  <a:gd name="T22" fmla="*/ 13 w 13"/>
                  <a:gd name="T23" fmla="*/ 2 h 19"/>
                  <a:gd name="T24" fmla="*/ 12 w 13"/>
                  <a:gd name="T25" fmla="*/ 2 h 19"/>
                  <a:gd name="T26" fmla="*/ 11 w 13"/>
                  <a:gd name="T27" fmla="*/ 2 h 19"/>
                  <a:gd name="T28" fmla="*/ 10 w 13"/>
                  <a:gd name="T29" fmla="*/ 2 h 19"/>
                  <a:gd name="T30" fmla="*/ 7 w 13"/>
                  <a:gd name="T31" fmla="*/ 2 h 19"/>
                  <a:gd name="T32" fmla="*/ 4 w 13"/>
                  <a:gd name="T33" fmla="*/ 4 h 19"/>
                  <a:gd name="T34" fmla="*/ 2 w 13"/>
                  <a:gd name="T35" fmla="*/ 6 h 19"/>
                  <a:gd name="T36" fmla="*/ 2 w 13"/>
                  <a:gd name="T37" fmla="*/ 10 h 19"/>
                  <a:gd name="T38" fmla="*/ 2 w 13"/>
                  <a:gd name="T39" fmla="*/ 13 h 19"/>
                  <a:gd name="T40" fmla="*/ 4 w 13"/>
                  <a:gd name="T41" fmla="*/ 15 h 19"/>
                  <a:gd name="T42" fmla="*/ 7 w 13"/>
                  <a:gd name="T43" fmla="*/ 17 h 19"/>
                  <a:gd name="T44" fmla="*/ 10 w 13"/>
                  <a:gd name="T45" fmla="*/ 18 h 19"/>
                  <a:gd name="T46" fmla="*/ 11 w 13"/>
                  <a:gd name="T47" fmla="*/ 17 h 19"/>
                  <a:gd name="T48" fmla="*/ 12 w 13"/>
                  <a:gd name="T49" fmla="*/ 17 h 19"/>
                  <a:gd name="T50" fmla="*/ 13 w 13"/>
                  <a:gd name="T51" fmla="*/ 17 h 19"/>
                  <a:gd name="T52" fmla="*/ 13 w 13"/>
                  <a:gd name="T53" fmla="*/ 17 h 19"/>
                  <a:gd name="T54" fmla="*/ 13 w 13"/>
                  <a:gd name="T55" fmla="*/ 17 h 19"/>
                  <a:gd name="T56" fmla="*/ 13 w 13"/>
                  <a:gd name="T57" fmla="*/ 17 h 19"/>
                  <a:gd name="T58" fmla="*/ 13 w 13"/>
                  <a:gd name="T59" fmla="*/ 18 h 19"/>
                  <a:gd name="T60" fmla="*/ 13 w 13"/>
                  <a:gd name="T61" fmla="*/ 18 h 19"/>
                  <a:gd name="T62" fmla="*/ 12 w 13"/>
                  <a:gd name="T63" fmla="*/ 18 h 19"/>
                  <a:gd name="T64" fmla="*/ 11 w 13"/>
                  <a:gd name="T65" fmla="*/ 19 h 19"/>
                  <a:gd name="T66" fmla="*/ 10 w 13"/>
                  <a:gd name="T67" fmla="*/ 19 h 19"/>
                  <a:gd name="T68" fmla="*/ 6 w 13"/>
                  <a:gd name="T69" fmla="*/ 18 h 19"/>
                  <a:gd name="T70" fmla="*/ 3 w 13"/>
                  <a:gd name="T71" fmla="*/ 16 h 19"/>
                  <a:gd name="T72" fmla="*/ 1 w 13"/>
                  <a:gd name="T73" fmla="*/ 13 h 19"/>
                  <a:gd name="T74" fmla="*/ 0 w 13"/>
                  <a:gd name="T7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0"/>
                    </a:moveTo>
                    <a:cubicBezTo>
                      <a:pt x="0" y="8"/>
                      <a:pt x="1" y="7"/>
                      <a:pt x="1" y="6"/>
                    </a:cubicBezTo>
                    <a:cubicBezTo>
                      <a:pt x="2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8"/>
                      <a:pt x="2" y="10"/>
                    </a:cubicBezTo>
                    <a:cubicBezTo>
                      <a:pt x="2" y="11"/>
                      <a:pt x="2" y="12"/>
                      <a:pt x="2" y="13"/>
                    </a:cubicBezTo>
                    <a:cubicBezTo>
                      <a:pt x="3" y="14"/>
                      <a:pt x="3" y="15"/>
                      <a:pt x="4" y="15"/>
                    </a:cubicBezTo>
                    <a:cubicBezTo>
                      <a:pt x="5" y="16"/>
                      <a:pt x="6" y="17"/>
                      <a:pt x="7" y="17"/>
                    </a:cubicBezTo>
                    <a:cubicBezTo>
                      <a:pt x="8" y="17"/>
                      <a:pt x="9" y="18"/>
                      <a:pt x="10" y="18"/>
                    </a:cubicBezTo>
                    <a:cubicBezTo>
                      <a:pt x="10" y="18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5" y="18"/>
                      <a:pt x="4" y="17"/>
                      <a:pt x="3" y="16"/>
                    </a:cubicBezTo>
                    <a:cubicBezTo>
                      <a:pt x="2" y="16"/>
                      <a:pt x="2" y="15"/>
                      <a:pt x="1" y="13"/>
                    </a:cubicBezTo>
                    <a:cubicBezTo>
                      <a:pt x="1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2" name="Freeform 35"/>
              <p:cNvSpPr>
                <a:spLocks noEditPoints="1"/>
              </p:cNvSpPr>
              <p:nvPr/>
            </p:nvSpPr>
            <p:spPr bwMode="auto">
              <a:xfrm>
                <a:off x="1831975" y="6129337"/>
                <a:ext cx="55563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0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3 w 15"/>
                  <a:gd name="T23" fmla="*/ 11 h 18"/>
                  <a:gd name="T24" fmla="*/ 7 w 15"/>
                  <a:gd name="T25" fmla="*/ 0 h 18"/>
                  <a:gd name="T26" fmla="*/ 7 w 15"/>
                  <a:gd name="T27" fmla="*/ 0 h 18"/>
                  <a:gd name="T28" fmla="*/ 11 w 15"/>
                  <a:gd name="T29" fmla="*/ 11 h 18"/>
                  <a:gd name="T30" fmla="*/ 13 w 15"/>
                  <a:gd name="T31" fmla="*/ 15 h 18"/>
                  <a:gd name="T32" fmla="*/ 14 w 15"/>
                  <a:gd name="T33" fmla="*/ 17 h 18"/>
                  <a:gd name="T34" fmla="*/ 14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2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0 w 15"/>
                  <a:gd name="T53" fmla="*/ 11 h 18"/>
                  <a:gd name="T54" fmla="*/ 10 w 15"/>
                  <a:gd name="T55" fmla="*/ 11 h 18"/>
                  <a:gd name="T56" fmla="*/ 9 w 15"/>
                  <a:gd name="T57" fmla="*/ 8 h 18"/>
                  <a:gd name="T58" fmla="*/ 8 w 15"/>
                  <a:gd name="T59" fmla="*/ 5 h 18"/>
                  <a:gd name="T60" fmla="*/ 8 w 15"/>
                  <a:gd name="T61" fmla="*/ 4 h 18"/>
                  <a:gd name="T62" fmla="*/ 7 w 15"/>
                  <a:gd name="T63" fmla="*/ 3 h 18"/>
                  <a:gd name="T64" fmla="*/ 7 w 15"/>
                  <a:gd name="T65" fmla="*/ 3 h 18"/>
                  <a:gd name="T66" fmla="*/ 7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4 w 15"/>
                  <a:gd name="T73" fmla="*/ 11 h 18"/>
                  <a:gd name="T74" fmla="*/ 4 w 15"/>
                  <a:gd name="T75" fmla="*/ 11 h 18"/>
                  <a:gd name="T76" fmla="*/ 10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1" y="17"/>
                    </a:cubicBezTo>
                    <a:cubicBezTo>
                      <a:pt x="1" y="16"/>
                      <a:pt x="1" y="16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2"/>
                      <a:pt x="13" y="14"/>
                      <a:pt x="13" y="15"/>
                    </a:cubicBezTo>
                    <a:cubicBezTo>
                      <a:pt x="13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2" y="17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1" y="14"/>
                      <a:pt x="11" y="12"/>
                    </a:cubicBezTo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9" y="8"/>
                      <a:pt x="9" y="8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5" y="8"/>
                      <a:pt x="5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3" name="Freeform 36"/>
              <p:cNvSpPr>
                <a:spLocks noEditPoints="1"/>
              </p:cNvSpPr>
              <p:nvPr/>
            </p:nvSpPr>
            <p:spPr bwMode="auto">
              <a:xfrm>
                <a:off x="1893888" y="6132512"/>
                <a:ext cx="44450" cy="61913"/>
              </a:xfrm>
              <a:custGeom>
                <a:avLst/>
                <a:gdLst>
                  <a:gd name="T0" fmla="*/ 12 w 12"/>
                  <a:gd name="T1" fmla="*/ 8 h 17"/>
                  <a:gd name="T2" fmla="*/ 12 w 12"/>
                  <a:gd name="T3" fmla="*/ 12 h 17"/>
                  <a:gd name="T4" fmla="*/ 10 w 12"/>
                  <a:gd name="T5" fmla="*/ 15 h 17"/>
                  <a:gd name="T6" fmla="*/ 7 w 12"/>
                  <a:gd name="T7" fmla="*/ 17 h 17"/>
                  <a:gd name="T8" fmla="*/ 3 w 12"/>
                  <a:gd name="T9" fmla="*/ 17 h 17"/>
                  <a:gd name="T10" fmla="*/ 2 w 12"/>
                  <a:gd name="T11" fmla="*/ 17 h 17"/>
                  <a:gd name="T12" fmla="*/ 1 w 12"/>
                  <a:gd name="T13" fmla="*/ 17 h 17"/>
                  <a:gd name="T14" fmla="*/ 0 w 12"/>
                  <a:gd name="T15" fmla="*/ 17 h 17"/>
                  <a:gd name="T16" fmla="*/ 0 w 12"/>
                  <a:gd name="T17" fmla="*/ 17 h 17"/>
                  <a:gd name="T18" fmla="*/ 0 w 12"/>
                  <a:gd name="T19" fmla="*/ 17 h 17"/>
                  <a:gd name="T20" fmla="*/ 0 w 12"/>
                  <a:gd name="T21" fmla="*/ 17 h 17"/>
                  <a:gd name="T22" fmla="*/ 0 w 12"/>
                  <a:gd name="T23" fmla="*/ 16 h 17"/>
                  <a:gd name="T24" fmla="*/ 0 w 12"/>
                  <a:gd name="T25" fmla="*/ 14 h 17"/>
                  <a:gd name="T26" fmla="*/ 0 w 12"/>
                  <a:gd name="T27" fmla="*/ 3 h 17"/>
                  <a:gd name="T28" fmla="*/ 0 w 12"/>
                  <a:gd name="T29" fmla="*/ 1 h 17"/>
                  <a:gd name="T30" fmla="*/ 0 w 12"/>
                  <a:gd name="T31" fmla="*/ 0 h 17"/>
                  <a:gd name="T32" fmla="*/ 0 w 12"/>
                  <a:gd name="T33" fmla="*/ 0 h 17"/>
                  <a:gd name="T34" fmla="*/ 0 w 12"/>
                  <a:gd name="T35" fmla="*/ 0 h 17"/>
                  <a:gd name="T36" fmla="*/ 0 w 12"/>
                  <a:gd name="T37" fmla="*/ 0 h 17"/>
                  <a:gd name="T38" fmla="*/ 1 w 12"/>
                  <a:gd name="T39" fmla="*/ 0 h 17"/>
                  <a:gd name="T40" fmla="*/ 2 w 12"/>
                  <a:gd name="T41" fmla="*/ 0 h 17"/>
                  <a:gd name="T42" fmla="*/ 3 w 12"/>
                  <a:gd name="T43" fmla="*/ 0 h 17"/>
                  <a:gd name="T44" fmla="*/ 6 w 12"/>
                  <a:gd name="T45" fmla="*/ 0 h 17"/>
                  <a:gd name="T46" fmla="*/ 9 w 12"/>
                  <a:gd name="T47" fmla="*/ 1 h 17"/>
                  <a:gd name="T48" fmla="*/ 10 w 12"/>
                  <a:gd name="T49" fmla="*/ 2 h 17"/>
                  <a:gd name="T50" fmla="*/ 11 w 12"/>
                  <a:gd name="T51" fmla="*/ 4 h 17"/>
                  <a:gd name="T52" fmla="*/ 12 w 12"/>
                  <a:gd name="T53" fmla="*/ 6 h 17"/>
                  <a:gd name="T54" fmla="*/ 12 w 12"/>
                  <a:gd name="T55" fmla="*/ 8 h 17"/>
                  <a:gd name="T56" fmla="*/ 11 w 12"/>
                  <a:gd name="T57" fmla="*/ 8 h 17"/>
                  <a:gd name="T58" fmla="*/ 10 w 12"/>
                  <a:gd name="T59" fmla="*/ 5 h 17"/>
                  <a:gd name="T60" fmla="*/ 8 w 12"/>
                  <a:gd name="T61" fmla="*/ 2 h 17"/>
                  <a:gd name="T62" fmla="*/ 6 w 12"/>
                  <a:gd name="T63" fmla="*/ 1 h 17"/>
                  <a:gd name="T64" fmla="*/ 3 w 12"/>
                  <a:gd name="T65" fmla="*/ 1 h 17"/>
                  <a:gd name="T66" fmla="*/ 2 w 12"/>
                  <a:gd name="T67" fmla="*/ 1 h 17"/>
                  <a:gd name="T68" fmla="*/ 1 w 12"/>
                  <a:gd name="T69" fmla="*/ 1 h 17"/>
                  <a:gd name="T70" fmla="*/ 1 w 12"/>
                  <a:gd name="T71" fmla="*/ 16 h 17"/>
                  <a:gd name="T72" fmla="*/ 1 w 12"/>
                  <a:gd name="T73" fmla="*/ 16 h 17"/>
                  <a:gd name="T74" fmla="*/ 2 w 12"/>
                  <a:gd name="T75" fmla="*/ 16 h 17"/>
                  <a:gd name="T76" fmla="*/ 3 w 12"/>
                  <a:gd name="T77" fmla="*/ 16 h 17"/>
                  <a:gd name="T78" fmla="*/ 6 w 12"/>
                  <a:gd name="T79" fmla="*/ 16 h 17"/>
                  <a:gd name="T80" fmla="*/ 9 w 12"/>
                  <a:gd name="T81" fmla="*/ 14 h 17"/>
                  <a:gd name="T82" fmla="*/ 10 w 12"/>
                  <a:gd name="T83" fmla="*/ 12 h 17"/>
                  <a:gd name="T84" fmla="*/ 11 w 12"/>
                  <a:gd name="T8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" h="17">
                    <a:moveTo>
                      <a:pt x="12" y="8"/>
                    </a:moveTo>
                    <a:cubicBezTo>
                      <a:pt x="12" y="10"/>
                      <a:pt x="12" y="11"/>
                      <a:pt x="12" y="12"/>
                    </a:cubicBezTo>
                    <a:cubicBezTo>
                      <a:pt x="11" y="14"/>
                      <a:pt x="10" y="15"/>
                      <a:pt x="10" y="15"/>
                    </a:cubicBezTo>
                    <a:cubicBezTo>
                      <a:pt x="9" y="16"/>
                      <a:pt x="8" y="17"/>
                      <a:pt x="7" y="17"/>
                    </a:cubicBezTo>
                    <a:cubicBezTo>
                      <a:pt x="6" y="17"/>
                      <a:pt x="4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3"/>
                      <a:pt x="11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7"/>
                      <a:pt x="12" y="7"/>
                      <a:pt x="12" y="8"/>
                    </a:cubicBezTo>
                    <a:moveTo>
                      <a:pt x="11" y="8"/>
                    </a:moveTo>
                    <a:cubicBezTo>
                      <a:pt x="11" y="7"/>
                      <a:pt x="11" y="6"/>
                      <a:pt x="10" y="5"/>
                    </a:cubicBezTo>
                    <a:cubicBezTo>
                      <a:pt x="10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4" y="16"/>
                      <a:pt x="5" y="16"/>
                      <a:pt x="6" y="16"/>
                    </a:cubicBezTo>
                    <a:cubicBezTo>
                      <a:pt x="7" y="16"/>
                      <a:pt x="8" y="15"/>
                      <a:pt x="9" y="14"/>
                    </a:cubicBezTo>
                    <a:cubicBezTo>
                      <a:pt x="9" y="14"/>
                      <a:pt x="10" y="13"/>
                      <a:pt x="10" y="12"/>
                    </a:cubicBezTo>
                    <a:cubicBezTo>
                      <a:pt x="11" y="11"/>
                      <a:pt x="11" y="10"/>
                      <a:pt x="11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4" name="Freeform 37"/>
              <p:cNvSpPr>
                <a:spLocks/>
              </p:cNvSpPr>
              <p:nvPr/>
            </p:nvSpPr>
            <p:spPr bwMode="auto">
              <a:xfrm>
                <a:off x="1949450" y="6132512"/>
                <a:ext cx="31750" cy="61913"/>
              </a:xfrm>
              <a:custGeom>
                <a:avLst/>
                <a:gdLst>
                  <a:gd name="T0" fmla="*/ 1 w 9"/>
                  <a:gd name="T1" fmla="*/ 7 h 17"/>
                  <a:gd name="T2" fmla="*/ 1 w 9"/>
                  <a:gd name="T3" fmla="*/ 3 h 17"/>
                  <a:gd name="T4" fmla="*/ 1 w 9"/>
                  <a:gd name="T5" fmla="*/ 1 h 17"/>
                  <a:gd name="T6" fmla="*/ 1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8 w 9"/>
                  <a:gd name="T13" fmla="*/ 0 h 17"/>
                  <a:gd name="T14" fmla="*/ 8 w 9"/>
                  <a:gd name="T15" fmla="*/ 1 h 17"/>
                  <a:gd name="T16" fmla="*/ 8 w 9"/>
                  <a:gd name="T17" fmla="*/ 1 h 17"/>
                  <a:gd name="T18" fmla="*/ 8 w 9"/>
                  <a:gd name="T19" fmla="*/ 1 h 17"/>
                  <a:gd name="T20" fmla="*/ 7 w 9"/>
                  <a:gd name="T21" fmla="*/ 1 h 17"/>
                  <a:gd name="T22" fmla="*/ 6 w 9"/>
                  <a:gd name="T23" fmla="*/ 1 h 17"/>
                  <a:gd name="T24" fmla="*/ 2 w 9"/>
                  <a:gd name="T25" fmla="*/ 1 h 17"/>
                  <a:gd name="T26" fmla="*/ 2 w 9"/>
                  <a:gd name="T27" fmla="*/ 8 h 17"/>
                  <a:gd name="T28" fmla="*/ 6 w 9"/>
                  <a:gd name="T29" fmla="*/ 8 h 17"/>
                  <a:gd name="T30" fmla="*/ 7 w 9"/>
                  <a:gd name="T31" fmla="*/ 8 h 17"/>
                  <a:gd name="T32" fmla="*/ 8 w 9"/>
                  <a:gd name="T33" fmla="*/ 8 h 17"/>
                  <a:gd name="T34" fmla="*/ 8 w 9"/>
                  <a:gd name="T35" fmla="*/ 8 h 17"/>
                  <a:gd name="T36" fmla="*/ 8 w 9"/>
                  <a:gd name="T37" fmla="*/ 9 h 17"/>
                  <a:gd name="T38" fmla="*/ 8 w 9"/>
                  <a:gd name="T39" fmla="*/ 9 h 17"/>
                  <a:gd name="T40" fmla="*/ 7 w 9"/>
                  <a:gd name="T41" fmla="*/ 9 h 17"/>
                  <a:gd name="T42" fmla="*/ 6 w 9"/>
                  <a:gd name="T43" fmla="*/ 9 h 17"/>
                  <a:gd name="T44" fmla="*/ 2 w 9"/>
                  <a:gd name="T45" fmla="*/ 9 h 17"/>
                  <a:gd name="T46" fmla="*/ 2 w 9"/>
                  <a:gd name="T47" fmla="*/ 16 h 17"/>
                  <a:gd name="T48" fmla="*/ 2 w 9"/>
                  <a:gd name="T49" fmla="*/ 16 h 17"/>
                  <a:gd name="T50" fmla="*/ 2 w 9"/>
                  <a:gd name="T51" fmla="*/ 16 h 17"/>
                  <a:gd name="T52" fmla="*/ 7 w 9"/>
                  <a:gd name="T53" fmla="*/ 16 h 17"/>
                  <a:gd name="T54" fmla="*/ 8 w 9"/>
                  <a:gd name="T55" fmla="*/ 16 h 17"/>
                  <a:gd name="T56" fmla="*/ 8 w 9"/>
                  <a:gd name="T57" fmla="*/ 16 h 17"/>
                  <a:gd name="T58" fmla="*/ 9 w 9"/>
                  <a:gd name="T59" fmla="*/ 16 h 17"/>
                  <a:gd name="T60" fmla="*/ 8 w 9"/>
                  <a:gd name="T61" fmla="*/ 16 h 17"/>
                  <a:gd name="T62" fmla="*/ 8 w 9"/>
                  <a:gd name="T63" fmla="*/ 17 h 17"/>
                  <a:gd name="T64" fmla="*/ 8 w 9"/>
                  <a:gd name="T65" fmla="*/ 17 h 17"/>
                  <a:gd name="T66" fmla="*/ 0 w 9"/>
                  <a:gd name="T67" fmla="*/ 17 h 17"/>
                  <a:gd name="T68" fmla="*/ 0 w 9"/>
                  <a:gd name="T69" fmla="*/ 17 h 17"/>
                  <a:gd name="T70" fmla="*/ 1 w 9"/>
                  <a:gd name="T71" fmla="*/ 17 h 17"/>
                  <a:gd name="T72" fmla="*/ 1 w 9"/>
                  <a:gd name="T73" fmla="*/ 16 h 17"/>
                  <a:gd name="T74" fmla="*/ 1 w 9"/>
                  <a:gd name="T75" fmla="*/ 14 h 17"/>
                  <a:gd name="T76" fmla="*/ 1 w 9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5" name="Freeform 38"/>
              <p:cNvSpPr>
                <a:spLocks/>
              </p:cNvSpPr>
              <p:nvPr/>
            </p:nvSpPr>
            <p:spPr bwMode="auto">
              <a:xfrm>
                <a:off x="1992313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1 w 8"/>
                  <a:gd name="T13" fmla="*/ 0 h 17"/>
                  <a:gd name="T14" fmla="*/ 1 w 8"/>
                  <a:gd name="T15" fmla="*/ 0 h 17"/>
                  <a:gd name="T16" fmla="*/ 1 w 8"/>
                  <a:gd name="T17" fmla="*/ 0 h 17"/>
                  <a:gd name="T18" fmla="*/ 1 w 8"/>
                  <a:gd name="T19" fmla="*/ 1 h 17"/>
                  <a:gd name="T20" fmla="*/ 1 w 8"/>
                  <a:gd name="T21" fmla="*/ 3 h 17"/>
                  <a:gd name="T22" fmla="*/ 1 w 8"/>
                  <a:gd name="T23" fmla="*/ 16 h 17"/>
                  <a:gd name="T24" fmla="*/ 1 w 8"/>
                  <a:gd name="T25" fmla="*/ 16 h 17"/>
                  <a:gd name="T26" fmla="*/ 6 w 8"/>
                  <a:gd name="T27" fmla="*/ 16 h 17"/>
                  <a:gd name="T28" fmla="*/ 7 w 8"/>
                  <a:gd name="T29" fmla="*/ 16 h 17"/>
                  <a:gd name="T30" fmla="*/ 7 w 8"/>
                  <a:gd name="T31" fmla="*/ 16 h 17"/>
                  <a:gd name="T32" fmla="*/ 8 w 8"/>
                  <a:gd name="T33" fmla="*/ 16 h 17"/>
                  <a:gd name="T34" fmla="*/ 8 w 8"/>
                  <a:gd name="T35" fmla="*/ 16 h 17"/>
                  <a:gd name="T36" fmla="*/ 8 w 8"/>
                  <a:gd name="T37" fmla="*/ 17 h 17"/>
                  <a:gd name="T38" fmla="*/ 0 w 8"/>
                  <a:gd name="T39" fmla="*/ 17 h 17"/>
                  <a:gd name="T40" fmla="*/ 0 w 8"/>
                  <a:gd name="T41" fmla="*/ 17 h 17"/>
                  <a:gd name="T42" fmla="*/ 0 w 8"/>
                  <a:gd name="T43" fmla="*/ 17 h 17"/>
                  <a:gd name="T44" fmla="*/ 0 w 8"/>
                  <a:gd name="T45" fmla="*/ 16 h 17"/>
                  <a:gd name="T46" fmla="*/ 0 w 8"/>
                  <a:gd name="T47" fmla="*/ 14 h 17"/>
                  <a:gd name="T48" fmla="*/ 0 w 8"/>
                  <a:gd name="T4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39"/>
              <p:cNvSpPr>
                <a:spLocks/>
              </p:cNvSpPr>
              <p:nvPr/>
            </p:nvSpPr>
            <p:spPr bwMode="auto">
              <a:xfrm>
                <a:off x="2028825" y="6132512"/>
                <a:ext cx="28575" cy="61913"/>
              </a:xfrm>
              <a:custGeom>
                <a:avLst/>
                <a:gdLst>
                  <a:gd name="T0" fmla="*/ 1 w 8"/>
                  <a:gd name="T1" fmla="*/ 7 h 17"/>
                  <a:gd name="T2" fmla="*/ 1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8 w 8"/>
                  <a:gd name="T13" fmla="*/ 0 h 17"/>
                  <a:gd name="T14" fmla="*/ 8 w 8"/>
                  <a:gd name="T15" fmla="*/ 1 h 17"/>
                  <a:gd name="T16" fmla="*/ 8 w 8"/>
                  <a:gd name="T17" fmla="*/ 1 h 17"/>
                  <a:gd name="T18" fmla="*/ 8 w 8"/>
                  <a:gd name="T19" fmla="*/ 1 h 17"/>
                  <a:gd name="T20" fmla="*/ 7 w 8"/>
                  <a:gd name="T21" fmla="*/ 1 h 17"/>
                  <a:gd name="T22" fmla="*/ 6 w 8"/>
                  <a:gd name="T23" fmla="*/ 1 h 17"/>
                  <a:gd name="T24" fmla="*/ 2 w 8"/>
                  <a:gd name="T25" fmla="*/ 1 h 17"/>
                  <a:gd name="T26" fmla="*/ 2 w 8"/>
                  <a:gd name="T27" fmla="*/ 8 h 17"/>
                  <a:gd name="T28" fmla="*/ 6 w 8"/>
                  <a:gd name="T29" fmla="*/ 8 h 17"/>
                  <a:gd name="T30" fmla="*/ 7 w 8"/>
                  <a:gd name="T31" fmla="*/ 8 h 17"/>
                  <a:gd name="T32" fmla="*/ 8 w 8"/>
                  <a:gd name="T33" fmla="*/ 8 h 17"/>
                  <a:gd name="T34" fmla="*/ 8 w 8"/>
                  <a:gd name="T35" fmla="*/ 8 h 17"/>
                  <a:gd name="T36" fmla="*/ 8 w 8"/>
                  <a:gd name="T37" fmla="*/ 9 h 17"/>
                  <a:gd name="T38" fmla="*/ 8 w 8"/>
                  <a:gd name="T39" fmla="*/ 9 h 17"/>
                  <a:gd name="T40" fmla="*/ 7 w 8"/>
                  <a:gd name="T41" fmla="*/ 9 h 17"/>
                  <a:gd name="T42" fmla="*/ 6 w 8"/>
                  <a:gd name="T43" fmla="*/ 9 h 17"/>
                  <a:gd name="T44" fmla="*/ 2 w 8"/>
                  <a:gd name="T45" fmla="*/ 9 h 17"/>
                  <a:gd name="T46" fmla="*/ 2 w 8"/>
                  <a:gd name="T47" fmla="*/ 16 h 17"/>
                  <a:gd name="T48" fmla="*/ 2 w 8"/>
                  <a:gd name="T49" fmla="*/ 16 h 17"/>
                  <a:gd name="T50" fmla="*/ 2 w 8"/>
                  <a:gd name="T51" fmla="*/ 16 h 17"/>
                  <a:gd name="T52" fmla="*/ 7 w 8"/>
                  <a:gd name="T53" fmla="*/ 16 h 17"/>
                  <a:gd name="T54" fmla="*/ 8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1 w 8"/>
                  <a:gd name="T75" fmla="*/ 14 h 17"/>
                  <a:gd name="T76" fmla="*/ 1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40"/>
              <p:cNvSpPr>
                <a:spLocks/>
              </p:cNvSpPr>
              <p:nvPr/>
            </p:nvSpPr>
            <p:spPr bwMode="auto">
              <a:xfrm>
                <a:off x="2097088" y="6132512"/>
                <a:ext cx="28575" cy="61913"/>
              </a:xfrm>
              <a:custGeom>
                <a:avLst/>
                <a:gdLst>
                  <a:gd name="T0" fmla="*/ 0 w 8"/>
                  <a:gd name="T1" fmla="*/ 7 h 17"/>
                  <a:gd name="T2" fmla="*/ 0 w 8"/>
                  <a:gd name="T3" fmla="*/ 3 h 17"/>
                  <a:gd name="T4" fmla="*/ 0 w 8"/>
                  <a:gd name="T5" fmla="*/ 1 h 17"/>
                  <a:gd name="T6" fmla="*/ 0 w 8"/>
                  <a:gd name="T7" fmla="*/ 0 h 17"/>
                  <a:gd name="T8" fmla="*/ 0 w 8"/>
                  <a:gd name="T9" fmla="*/ 0 h 17"/>
                  <a:gd name="T10" fmla="*/ 0 w 8"/>
                  <a:gd name="T11" fmla="*/ 0 h 17"/>
                  <a:gd name="T12" fmla="*/ 7 w 8"/>
                  <a:gd name="T13" fmla="*/ 0 h 17"/>
                  <a:gd name="T14" fmla="*/ 7 w 8"/>
                  <a:gd name="T15" fmla="*/ 1 h 17"/>
                  <a:gd name="T16" fmla="*/ 7 w 8"/>
                  <a:gd name="T17" fmla="*/ 1 h 17"/>
                  <a:gd name="T18" fmla="*/ 7 w 8"/>
                  <a:gd name="T19" fmla="*/ 1 h 17"/>
                  <a:gd name="T20" fmla="*/ 7 w 8"/>
                  <a:gd name="T21" fmla="*/ 1 h 17"/>
                  <a:gd name="T22" fmla="*/ 5 w 8"/>
                  <a:gd name="T23" fmla="*/ 1 h 17"/>
                  <a:gd name="T24" fmla="*/ 1 w 8"/>
                  <a:gd name="T25" fmla="*/ 1 h 17"/>
                  <a:gd name="T26" fmla="*/ 1 w 8"/>
                  <a:gd name="T27" fmla="*/ 8 h 17"/>
                  <a:gd name="T28" fmla="*/ 5 w 8"/>
                  <a:gd name="T29" fmla="*/ 8 h 17"/>
                  <a:gd name="T30" fmla="*/ 6 w 8"/>
                  <a:gd name="T31" fmla="*/ 8 h 17"/>
                  <a:gd name="T32" fmla="*/ 7 w 8"/>
                  <a:gd name="T33" fmla="*/ 8 h 17"/>
                  <a:gd name="T34" fmla="*/ 7 w 8"/>
                  <a:gd name="T35" fmla="*/ 8 h 17"/>
                  <a:gd name="T36" fmla="*/ 7 w 8"/>
                  <a:gd name="T37" fmla="*/ 9 h 17"/>
                  <a:gd name="T38" fmla="*/ 7 w 8"/>
                  <a:gd name="T39" fmla="*/ 9 h 17"/>
                  <a:gd name="T40" fmla="*/ 6 w 8"/>
                  <a:gd name="T41" fmla="*/ 9 h 17"/>
                  <a:gd name="T42" fmla="*/ 5 w 8"/>
                  <a:gd name="T43" fmla="*/ 9 h 17"/>
                  <a:gd name="T44" fmla="*/ 1 w 8"/>
                  <a:gd name="T45" fmla="*/ 9 h 17"/>
                  <a:gd name="T46" fmla="*/ 1 w 8"/>
                  <a:gd name="T47" fmla="*/ 16 h 17"/>
                  <a:gd name="T48" fmla="*/ 1 w 8"/>
                  <a:gd name="T49" fmla="*/ 16 h 17"/>
                  <a:gd name="T50" fmla="*/ 1 w 8"/>
                  <a:gd name="T51" fmla="*/ 16 h 17"/>
                  <a:gd name="T52" fmla="*/ 6 w 8"/>
                  <a:gd name="T53" fmla="*/ 16 h 17"/>
                  <a:gd name="T54" fmla="*/ 7 w 8"/>
                  <a:gd name="T55" fmla="*/ 16 h 17"/>
                  <a:gd name="T56" fmla="*/ 8 w 8"/>
                  <a:gd name="T57" fmla="*/ 16 h 17"/>
                  <a:gd name="T58" fmla="*/ 8 w 8"/>
                  <a:gd name="T59" fmla="*/ 16 h 17"/>
                  <a:gd name="T60" fmla="*/ 8 w 8"/>
                  <a:gd name="T61" fmla="*/ 16 h 17"/>
                  <a:gd name="T62" fmla="*/ 8 w 8"/>
                  <a:gd name="T63" fmla="*/ 17 h 17"/>
                  <a:gd name="T64" fmla="*/ 8 w 8"/>
                  <a:gd name="T65" fmla="*/ 17 h 17"/>
                  <a:gd name="T66" fmla="*/ 0 w 8"/>
                  <a:gd name="T67" fmla="*/ 17 h 17"/>
                  <a:gd name="T68" fmla="*/ 0 w 8"/>
                  <a:gd name="T69" fmla="*/ 17 h 17"/>
                  <a:gd name="T70" fmla="*/ 0 w 8"/>
                  <a:gd name="T71" fmla="*/ 17 h 17"/>
                  <a:gd name="T72" fmla="*/ 0 w 8"/>
                  <a:gd name="T73" fmla="*/ 16 h 17"/>
                  <a:gd name="T74" fmla="*/ 0 w 8"/>
                  <a:gd name="T75" fmla="*/ 14 h 17"/>
                  <a:gd name="T76" fmla="*/ 0 w 8"/>
                  <a:gd name="T7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41"/>
              <p:cNvSpPr>
                <a:spLocks noEditPoints="1"/>
              </p:cNvSpPr>
              <p:nvPr/>
            </p:nvSpPr>
            <p:spPr bwMode="auto">
              <a:xfrm>
                <a:off x="2133600" y="6121399"/>
                <a:ext cx="50800" cy="76200"/>
              </a:xfrm>
              <a:custGeom>
                <a:avLst/>
                <a:gdLst>
                  <a:gd name="T0" fmla="*/ 0 w 14"/>
                  <a:gd name="T1" fmla="*/ 12 h 21"/>
                  <a:gd name="T2" fmla="*/ 1 w 14"/>
                  <a:gd name="T3" fmla="*/ 8 h 21"/>
                  <a:gd name="T4" fmla="*/ 3 w 14"/>
                  <a:gd name="T5" fmla="*/ 5 h 21"/>
                  <a:gd name="T6" fmla="*/ 6 w 14"/>
                  <a:gd name="T7" fmla="*/ 3 h 21"/>
                  <a:gd name="T8" fmla="*/ 9 w 14"/>
                  <a:gd name="T9" fmla="*/ 2 h 21"/>
                  <a:gd name="T10" fmla="*/ 11 w 14"/>
                  <a:gd name="T11" fmla="*/ 3 h 21"/>
                  <a:gd name="T12" fmla="*/ 12 w 14"/>
                  <a:gd name="T13" fmla="*/ 3 h 21"/>
                  <a:gd name="T14" fmla="*/ 13 w 14"/>
                  <a:gd name="T15" fmla="*/ 3 h 21"/>
                  <a:gd name="T16" fmla="*/ 13 w 14"/>
                  <a:gd name="T17" fmla="*/ 4 h 21"/>
                  <a:gd name="T18" fmla="*/ 13 w 14"/>
                  <a:gd name="T19" fmla="*/ 5 h 21"/>
                  <a:gd name="T20" fmla="*/ 13 w 14"/>
                  <a:gd name="T21" fmla="*/ 5 h 21"/>
                  <a:gd name="T22" fmla="*/ 12 w 14"/>
                  <a:gd name="T23" fmla="*/ 4 h 21"/>
                  <a:gd name="T24" fmla="*/ 11 w 14"/>
                  <a:gd name="T25" fmla="*/ 4 h 21"/>
                  <a:gd name="T26" fmla="*/ 9 w 14"/>
                  <a:gd name="T27" fmla="*/ 4 h 21"/>
                  <a:gd name="T28" fmla="*/ 6 w 14"/>
                  <a:gd name="T29" fmla="*/ 4 h 21"/>
                  <a:gd name="T30" fmla="*/ 4 w 14"/>
                  <a:gd name="T31" fmla="*/ 6 h 21"/>
                  <a:gd name="T32" fmla="*/ 2 w 14"/>
                  <a:gd name="T33" fmla="*/ 8 h 21"/>
                  <a:gd name="T34" fmla="*/ 1 w 14"/>
                  <a:gd name="T35" fmla="*/ 12 h 21"/>
                  <a:gd name="T36" fmla="*/ 2 w 14"/>
                  <a:gd name="T37" fmla="*/ 15 h 21"/>
                  <a:gd name="T38" fmla="*/ 4 w 14"/>
                  <a:gd name="T39" fmla="*/ 17 h 21"/>
                  <a:gd name="T40" fmla="*/ 6 w 14"/>
                  <a:gd name="T41" fmla="*/ 19 h 21"/>
                  <a:gd name="T42" fmla="*/ 9 w 14"/>
                  <a:gd name="T43" fmla="*/ 20 h 21"/>
                  <a:gd name="T44" fmla="*/ 12 w 14"/>
                  <a:gd name="T45" fmla="*/ 19 h 21"/>
                  <a:gd name="T46" fmla="*/ 12 w 14"/>
                  <a:gd name="T47" fmla="*/ 19 h 21"/>
                  <a:gd name="T48" fmla="*/ 12 w 14"/>
                  <a:gd name="T49" fmla="*/ 18 h 21"/>
                  <a:gd name="T50" fmla="*/ 12 w 14"/>
                  <a:gd name="T51" fmla="*/ 15 h 21"/>
                  <a:gd name="T52" fmla="*/ 12 w 14"/>
                  <a:gd name="T53" fmla="*/ 14 h 21"/>
                  <a:gd name="T54" fmla="*/ 12 w 14"/>
                  <a:gd name="T55" fmla="*/ 13 h 21"/>
                  <a:gd name="T56" fmla="*/ 12 w 14"/>
                  <a:gd name="T57" fmla="*/ 13 h 21"/>
                  <a:gd name="T58" fmla="*/ 12 w 14"/>
                  <a:gd name="T59" fmla="*/ 12 h 21"/>
                  <a:gd name="T60" fmla="*/ 12 w 14"/>
                  <a:gd name="T61" fmla="*/ 12 h 21"/>
                  <a:gd name="T62" fmla="*/ 13 w 14"/>
                  <a:gd name="T63" fmla="*/ 12 h 21"/>
                  <a:gd name="T64" fmla="*/ 14 w 14"/>
                  <a:gd name="T65" fmla="*/ 12 h 21"/>
                  <a:gd name="T66" fmla="*/ 14 w 14"/>
                  <a:gd name="T67" fmla="*/ 13 h 21"/>
                  <a:gd name="T68" fmla="*/ 14 w 14"/>
                  <a:gd name="T69" fmla="*/ 13 h 21"/>
                  <a:gd name="T70" fmla="*/ 14 w 14"/>
                  <a:gd name="T71" fmla="*/ 13 h 21"/>
                  <a:gd name="T72" fmla="*/ 14 w 14"/>
                  <a:gd name="T73" fmla="*/ 15 h 21"/>
                  <a:gd name="T74" fmla="*/ 14 w 14"/>
                  <a:gd name="T75" fmla="*/ 20 h 21"/>
                  <a:gd name="T76" fmla="*/ 11 w 14"/>
                  <a:gd name="T77" fmla="*/ 21 h 21"/>
                  <a:gd name="T78" fmla="*/ 9 w 14"/>
                  <a:gd name="T79" fmla="*/ 21 h 21"/>
                  <a:gd name="T80" fmla="*/ 5 w 14"/>
                  <a:gd name="T81" fmla="*/ 20 h 21"/>
                  <a:gd name="T82" fmla="*/ 3 w 14"/>
                  <a:gd name="T83" fmla="*/ 18 h 21"/>
                  <a:gd name="T84" fmla="*/ 1 w 14"/>
                  <a:gd name="T85" fmla="*/ 15 h 21"/>
                  <a:gd name="T86" fmla="*/ 0 w 14"/>
                  <a:gd name="T87" fmla="*/ 12 h 21"/>
                  <a:gd name="T88" fmla="*/ 7 w 14"/>
                  <a:gd name="T89" fmla="*/ 1 h 21"/>
                  <a:gd name="T90" fmla="*/ 7 w 14"/>
                  <a:gd name="T91" fmla="*/ 0 h 21"/>
                  <a:gd name="T92" fmla="*/ 8 w 14"/>
                  <a:gd name="T93" fmla="*/ 0 h 21"/>
                  <a:gd name="T94" fmla="*/ 9 w 14"/>
                  <a:gd name="T95" fmla="*/ 0 h 21"/>
                  <a:gd name="T96" fmla="*/ 10 w 14"/>
                  <a:gd name="T97" fmla="*/ 0 h 21"/>
                  <a:gd name="T98" fmla="*/ 10 w 14"/>
                  <a:gd name="T99" fmla="*/ 0 h 21"/>
                  <a:gd name="T100" fmla="*/ 10 w 14"/>
                  <a:gd name="T101" fmla="*/ 0 h 21"/>
                  <a:gd name="T102" fmla="*/ 11 w 14"/>
                  <a:gd name="T103" fmla="*/ 0 h 21"/>
                  <a:gd name="T104" fmla="*/ 11 w 14"/>
                  <a:gd name="T105" fmla="*/ 0 h 21"/>
                  <a:gd name="T106" fmla="*/ 12 w 14"/>
                  <a:gd name="T107" fmla="*/ 0 h 21"/>
                  <a:gd name="T108" fmla="*/ 11 w 14"/>
                  <a:gd name="T109" fmla="*/ 1 h 21"/>
                  <a:gd name="T110" fmla="*/ 10 w 14"/>
                  <a:gd name="T111" fmla="*/ 1 h 21"/>
                  <a:gd name="T112" fmla="*/ 10 w 14"/>
                  <a:gd name="T113" fmla="*/ 1 h 21"/>
                  <a:gd name="T114" fmla="*/ 9 w 14"/>
                  <a:gd name="T115" fmla="*/ 1 h 21"/>
                  <a:gd name="T116" fmla="*/ 9 w 14"/>
                  <a:gd name="T117" fmla="*/ 1 h 21"/>
                  <a:gd name="T118" fmla="*/ 8 w 14"/>
                  <a:gd name="T119" fmla="*/ 1 h 21"/>
                  <a:gd name="T120" fmla="*/ 8 w 14"/>
                  <a:gd name="T121" fmla="*/ 1 h 21"/>
                  <a:gd name="T122" fmla="*/ 7 w 14"/>
                  <a:gd name="T1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" h="21">
                    <a:moveTo>
                      <a:pt x="0" y="12"/>
                    </a:moveTo>
                    <a:cubicBezTo>
                      <a:pt x="0" y="10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3" y="6"/>
                      <a:pt x="2" y="7"/>
                      <a:pt x="2" y="8"/>
                    </a:cubicBezTo>
                    <a:cubicBezTo>
                      <a:pt x="1" y="9"/>
                      <a:pt x="1" y="10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4" y="18"/>
                      <a:pt x="5" y="19"/>
                      <a:pt x="6" y="19"/>
                    </a:cubicBezTo>
                    <a:cubicBezTo>
                      <a:pt x="7" y="19"/>
                      <a:pt x="8" y="20"/>
                      <a:pt x="9" y="20"/>
                    </a:cubicBezTo>
                    <a:cubicBezTo>
                      <a:pt x="10" y="20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5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0"/>
                      <a:pt x="12" y="20"/>
                      <a:pt x="11" y="21"/>
                    </a:cubicBezTo>
                    <a:cubicBezTo>
                      <a:pt x="11" y="21"/>
                      <a:pt x="10" y="21"/>
                      <a:pt x="9" y="21"/>
                    </a:cubicBezTo>
                    <a:cubicBezTo>
                      <a:pt x="8" y="21"/>
                      <a:pt x="7" y="20"/>
                      <a:pt x="5" y="20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2" y="17"/>
                      <a:pt x="1" y="17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moveTo>
                      <a:pt x="7" y="1"/>
                    </a:move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42"/>
              <p:cNvSpPr>
                <a:spLocks noEditPoints="1"/>
              </p:cNvSpPr>
              <p:nvPr/>
            </p:nvSpPr>
            <p:spPr bwMode="auto">
              <a:xfrm>
                <a:off x="2195513" y="6121399"/>
                <a:ext cx="6350" cy="73025"/>
              </a:xfrm>
              <a:custGeom>
                <a:avLst/>
                <a:gdLst>
                  <a:gd name="T0" fmla="*/ 2 w 2"/>
                  <a:gd name="T1" fmla="*/ 13 h 20"/>
                  <a:gd name="T2" fmla="*/ 2 w 2"/>
                  <a:gd name="T3" fmla="*/ 17 h 20"/>
                  <a:gd name="T4" fmla="*/ 2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1 w 2"/>
                  <a:gd name="T19" fmla="*/ 19 h 20"/>
                  <a:gd name="T20" fmla="*/ 1 w 2"/>
                  <a:gd name="T21" fmla="*/ 17 h 20"/>
                  <a:gd name="T22" fmla="*/ 1 w 2"/>
                  <a:gd name="T23" fmla="*/ 6 h 20"/>
                  <a:gd name="T24" fmla="*/ 1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2 w 2"/>
                  <a:gd name="T39" fmla="*/ 4 h 20"/>
                  <a:gd name="T40" fmla="*/ 2 w 2"/>
                  <a:gd name="T41" fmla="*/ 6 h 20"/>
                  <a:gd name="T42" fmla="*/ 2 w 2"/>
                  <a:gd name="T43" fmla="*/ 10 h 20"/>
                  <a:gd name="T44" fmla="*/ 0 w 2"/>
                  <a:gd name="T45" fmla="*/ 1 h 20"/>
                  <a:gd name="T46" fmla="*/ 1 w 2"/>
                  <a:gd name="T47" fmla="*/ 0 h 20"/>
                  <a:gd name="T48" fmla="*/ 1 w 2"/>
                  <a:gd name="T49" fmla="*/ 0 h 20"/>
                  <a:gd name="T50" fmla="*/ 2 w 2"/>
                  <a:gd name="T51" fmla="*/ 0 h 20"/>
                  <a:gd name="T52" fmla="*/ 2 w 2"/>
                  <a:gd name="T53" fmla="*/ 1 h 20"/>
                  <a:gd name="T54" fmla="*/ 2 w 2"/>
                  <a:gd name="T55" fmla="*/ 1 h 20"/>
                  <a:gd name="T56" fmla="*/ 1 w 2"/>
                  <a:gd name="T57" fmla="*/ 2 h 20"/>
                  <a:gd name="T58" fmla="*/ 1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2" y="13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3"/>
              <p:cNvSpPr>
                <a:spLocks/>
              </p:cNvSpPr>
              <p:nvPr/>
            </p:nvSpPr>
            <p:spPr bwMode="auto">
              <a:xfrm>
                <a:off x="2209800" y="6132512"/>
                <a:ext cx="46038" cy="61913"/>
              </a:xfrm>
              <a:custGeom>
                <a:avLst/>
                <a:gdLst>
                  <a:gd name="T0" fmla="*/ 6 w 13"/>
                  <a:gd name="T1" fmla="*/ 1 h 17"/>
                  <a:gd name="T2" fmla="*/ 2 w 13"/>
                  <a:gd name="T3" fmla="*/ 1 h 17"/>
                  <a:gd name="T4" fmla="*/ 1 w 13"/>
                  <a:gd name="T5" fmla="*/ 1 h 17"/>
                  <a:gd name="T6" fmla="*/ 0 w 13"/>
                  <a:gd name="T7" fmla="*/ 1 h 17"/>
                  <a:gd name="T8" fmla="*/ 0 w 13"/>
                  <a:gd name="T9" fmla="*/ 1 h 17"/>
                  <a:gd name="T10" fmla="*/ 0 w 13"/>
                  <a:gd name="T11" fmla="*/ 0 h 17"/>
                  <a:gd name="T12" fmla="*/ 13 w 13"/>
                  <a:gd name="T13" fmla="*/ 0 h 17"/>
                  <a:gd name="T14" fmla="*/ 13 w 13"/>
                  <a:gd name="T15" fmla="*/ 1 h 17"/>
                  <a:gd name="T16" fmla="*/ 13 w 13"/>
                  <a:gd name="T17" fmla="*/ 1 h 17"/>
                  <a:gd name="T18" fmla="*/ 12 w 13"/>
                  <a:gd name="T19" fmla="*/ 1 h 17"/>
                  <a:gd name="T20" fmla="*/ 11 w 13"/>
                  <a:gd name="T21" fmla="*/ 1 h 17"/>
                  <a:gd name="T22" fmla="*/ 7 w 13"/>
                  <a:gd name="T23" fmla="*/ 1 h 17"/>
                  <a:gd name="T24" fmla="*/ 7 w 13"/>
                  <a:gd name="T25" fmla="*/ 14 h 17"/>
                  <a:gd name="T26" fmla="*/ 7 w 13"/>
                  <a:gd name="T27" fmla="*/ 16 h 17"/>
                  <a:gd name="T28" fmla="*/ 7 w 13"/>
                  <a:gd name="T29" fmla="*/ 17 h 17"/>
                  <a:gd name="T30" fmla="*/ 7 w 13"/>
                  <a:gd name="T31" fmla="*/ 17 h 17"/>
                  <a:gd name="T32" fmla="*/ 7 w 13"/>
                  <a:gd name="T33" fmla="*/ 17 h 17"/>
                  <a:gd name="T34" fmla="*/ 6 w 13"/>
                  <a:gd name="T35" fmla="*/ 17 h 17"/>
                  <a:gd name="T36" fmla="*/ 6 w 13"/>
                  <a:gd name="T37" fmla="*/ 17 h 17"/>
                  <a:gd name="T38" fmla="*/ 6 w 13"/>
                  <a:gd name="T39" fmla="*/ 17 h 17"/>
                  <a:gd name="T40" fmla="*/ 6 w 13"/>
                  <a:gd name="T41" fmla="*/ 16 h 17"/>
                  <a:gd name="T42" fmla="*/ 6 w 13"/>
                  <a:gd name="T43" fmla="*/ 14 h 17"/>
                  <a:gd name="T44" fmla="*/ 6 w 13"/>
                  <a:gd name="T4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17">
                    <a:moveTo>
                      <a:pt x="6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4"/>
                    </a:cubicBezTo>
                    <a:cubicBezTo>
                      <a:pt x="6" y="10"/>
                      <a:pt x="6" y="10"/>
                      <a:pt x="6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4"/>
              <p:cNvSpPr>
                <a:spLocks noEditPoints="1"/>
              </p:cNvSpPr>
              <p:nvPr/>
            </p:nvSpPr>
            <p:spPr bwMode="auto">
              <a:xfrm>
                <a:off x="2263775" y="6121399"/>
                <a:ext cx="7938" cy="73025"/>
              </a:xfrm>
              <a:custGeom>
                <a:avLst/>
                <a:gdLst>
                  <a:gd name="T0" fmla="*/ 1 w 2"/>
                  <a:gd name="T1" fmla="*/ 13 h 20"/>
                  <a:gd name="T2" fmla="*/ 1 w 2"/>
                  <a:gd name="T3" fmla="*/ 17 h 20"/>
                  <a:gd name="T4" fmla="*/ 1 w 2"/>
                  <a:gd name="T5" fmla="*/ 19 h 20"/>
                  <a:gd name="T6" fmla="*/ 2 w 2"/>
                  <a:gd name="T7" fmla="*/ 20 h 20"/>
                  <a:gd name="T8" fmla="*/ 2 w 2"/>
                  <a:gd name="T9" fmla="*/ 20 h 20"/>
                  <a:gd name="T10" fmla="*/ 2 w 2"/>
                  <a:gd name="T11" fmla="*/ 20 h 20"/>
                  <a:gd name="T12" fmla="*/ 0 w 2"/>
                  <a:gd name="T13" fmla="*/ 20 h 20"/>
                  <a:gd name="T14" fmla="*/ 0 w 2"/>
                  <a:gd name="T15" fmla="*/ 20 h 20"/>
                  <a:gd name="T16" fmla="*/ 0 w 2"/>
                  <a:gd name="T17" fmla="*/ 20 h 20"/>
                  <a:gd name="T18" fmla="*/ 0 w 2"/>
                  <a:gd name="T19" fmla="*/ 19 h 20"/>
                  <a:gd name="T20" fmla="*/ 0 w 2"/>
                  <a:gd name="T21" fmla="*/ 17 h 20"/>
                  <a:gd name="T22" fmla="*/ 0 w 2"/>
                  <a:gd name="T23" fmla="*/ 6 h 20"/>
                  <a:gd name="T24" fmla="*/ 0 w 2"/>
                  <a:gd name="T25" fmla="*/ 4 h 20"/>
                  <a:gd name="T26" fmla="*/ 0 w 2"/>
                  <a:gd name="T27" fmla="*/ 3 h 20"/>
                  <a:gd name="T28" fmla="*/ 0 w 2"/>
                  <a:gd name="T29" fmla="*/ 3 h 20"/>
                  <a:gd name="T30" fmla="*/ 0 w 2"/>
                  <a:gd name="T31" fmla="*/ 3 h 20"/>
                  <a:gd name="T32" fmla="*/ 2 w 2"/>
                  <a:gd name="T33" fmla="*/ 3 h 20"/>
                  <a:gd name="T34" fmla="*/ 2 w 2"/>
                  <a:gd name="T35" fmla="*/ 3 h 20"/>
                  <a:gd name="T36" fmla="*/ 2 w 2"/>
                  <a:gd name="T37" fmla="*/ 3 h 20"/>
                  <a:gd name="T38" fmla="*/ 1 w 2"/>
                  <a:gd name="T39" fmla="*/ 4 h 20"/>
                  <a:gd name="T40" fmla="*/ 1 w 2"/>
                  <a:gd name="T41" fmla="*/ 6 h 20"/>
                  <a:gd name="T42" fmla="*/ 1 w 2"/>
                  <a:gd name="T43" fmla="*/ 10 h 20"/>
                  <a:gd name="T44" fmla="*/ 0 w 2"/>
                  <a:gd name="T45" fmla="*/ 1 h 20"/>
                  <a:gd name="T46" fmla="*/ 0 w 2"/>
                  <a:gd name="T47" fmla="*/ 0 h 20"/>
                  <a:gd name="T48" fmla="*/ 1 w 2"/>
                  <a:gd name="T49" fmla="*/ 0 h 20"/>
                  <a:gd name="T50" fmla="*/ 1 w 2"/>
                  <a:gd name="T51" fmla="*/ 0 h 20"/>
                  <a:gd name="T52" fmla="*/ 2 w 2"/>
                  <a:gd name="T53" fmla="*/ 1 h 20"/>
                  <a:gd name="T54" fmla="*/ 1 w 2"/>
                  <a:gd name="T55" fmla="*/ 1 h 20"/>
                  <a:gd name="T56" fmla="*/ 1 w 2"/>
                  <a:gd name="T57" fmla="*/ 2 h 20"/>
                  <a:gd name="T58" fmla="*/ 0 w 2"/>
                  <a:gd name="T59" fmla="*/ 1 h 20"/>
                  <a:gd name="T60" fmla="*/ 0 w 2"/>
                  <a:gd name="T6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" h="20">
                    <a:moveTo>
                      <a:pt x="1" y="13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2" y="19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5"/>
              <p:cNvSpPr>
                <a:spLocks/>
              </p:cNvSpPr>
              <p:nvPr/>
            </p:nvSpPr>
            <p:spPr bwMode="auto">
              <a:xfrm>
                <a:off x="2281238" y="6132512"/>
                <a:ext cx="69850" cy="61913"/>
              </a:xfrm>
              <a:custGeom>
                <a:avLst/>
                <a:gdLst>
                  <a:gd name="T0" fmla="*/ 2 w 19"/>
                  <a:gd name="T1" fmla="*/ 0 h 17"/>
                  <a:gd name="T2" fmla="*/ 2 w 19"/>
                  <a:gd name="T3" fmla="*/ 0 h 17"/>
                  <a:gd name="T4" fmla="*/ 5 w 19"/>
                  <a:gd name="T5" fmla="*/ 5 h 17"/>
                  <a:gd name="T6" fmla="*/ 6 w 19"/>
                  <a:gd name="T7" fmla="*/ 9 h 17"/>
                  <a:gd name="T8" fmla="*/ 8 w 19"/>
                  <a:gd name="T9" fmla="*/ 12 h 17"/>
                  <a:gd name="T10" fmla="*/ 8 w 19"/>
                  <a:gd name="T11" fmla="*/ 13 h 17"/>
                  <a:gd name="T12" fmla="*/ 9 w 19"/>
                  <a:gd name="T13" fmla="*/ 14 h 17"/>
                  <a:gd name="T14" fmla="*/ 9 w 19"/>
                  <a:gd name="T15" fmla="*/ 15 h 17"/>
                  <a:gd name="T16" fmla="*/ 9 w 19"/>
                  <a:gd name="T17" fmla="*/ 15 h 17"/>
                  <a:gd name="T18" fmla="*/ 9 w 19"/>
                  <a:gd name="T19" fmla="*/ 14 h 17"/>
                  <a:gd name="T20" fmla="*/ 10 w 19"/>
                  <a:gd name="T21" fmla="*/ 13 h 17"/>
                  <a:gd name="T22" fmla="*/ 10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6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8 w 19"/>
                  <a:gd name="T35" fmla="*/ 14 h 17"/>
                  <a:gd name="T36" fmla="*/ 18 w 19"/>
                  <a:gd name="T37" fmla="*/ 16 h 17"/>
                  <a:gd name="T38" fmla="*/ 18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7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6 w 19"/>
                  <a:gd name="T55" fmla="*/ 10 h 17"/>
                  <a:gd name="T56" fmla="*/ 16 w 19"/>
                  <a:gd name="T57" fmla="*/ 7 h 17"/>
                  <a:gd name="T58" fmla="*/ 16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5 w 19"/>
                  <a:gd name="T67" fmla="*/ 5 h 17"/>
                  <a:gd name="T68" fmla="*/ 14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1 w 19"/>
                  <a:gd name="T75" fmla="*/ 13 h 17"/>
                  <a:gd name="T76" fmla="*/ 9 w 19"/>
                  <a:gd name="T77" fmla="*/ 17 h 17"/>
                  <a:gd name="T78" fmla="*/ 9 w 19"/>
                  <a:gd name="T79" fmla="*/ 17 h 17"/>
                  <a:gd name="T80" fmla="*/ 7 w 19"/>
                  <a:gd name="T81" fmla="*/ 13 h 17"/>
                  <a:gd name="T82" fmla="*/ 5 w 19"/>
                  <a:gd name="T83" fmla="*/ 10 h 17"/>
                  <a:gd name="T84" fmla="*/ 4 w 19"/>
                  <a:gd name="T85" fmla="*/ 6 h 17"/>
                  <a:gd name="T86" fmla="*/ 2 w 19"/>
                  <a:gd name="T87" fmla="*/ 3 h 17"/>
                  <a:gd name="T88" fmla="*/ 2 w 19"/>
                  <a:gd name="T89" fmla="*/ 3 h 17"/>
                  <a:gd name="T90" fmla="*/ 2 w 19"/>
                  <a:gd name="T91" fmla="*/ 4 h 17"/>
                  <a:gd name="T92" fmla="*/ 2 w 19"/>
                  <a:gd name="T93" fmla="*/ 6 h 17"/>
                  <a:gd name="T94" fmla="*/ 2 w 19"/>
                  <a:gd name="T95" fmla="*/ 7 h 17"/>
                  <a:gd name="T96" fmla="*/ 2 w 19"/>
                  <a:gd name="T97" fmla="*/ 10 h 17"/>
                  <a:gd name="T98" fmla="*/ 1 w 19"/>
                  <a:gd name="T99" fmla="*/ 14 h 17"/>
                  <a:gd name="T100" fmla="*/ 1 w 19"/>
                  <a:gd name="T101" fmla="*/ 16 h 17"/>
                  <a:gd name="T102" fmla="*/ 1 w 19"/>
                  <a:gd name="T103" fmla="*/ 17 h 17"/>
                  <a:gd name="T104" fmla="*/ 1 w 19"/>
                  <a:gd name="T105" fmla="*/ 17 h 17"/>
                  <a:gd name="T106" fmla="*/ 1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0 w 19"/>
                  <a:gd name="T115" fmla="*/ 16 h 17"/>
                  <a:gd name="T116" fmla="*/ 0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4" y="4"/>
                      <a:pt x="5" y="5"/>
                    </a:cubicBezTo>
                    <a:cubicBezTo>
                      <a:pt x="5" y="7"/>
                      <a:pt x="6" y="8"/>
                      <a:pt x="6" y="9"/>
                    </a:cubicBezTo>
                    <a:cubicBezTo>
                      <a:pt x="7" y="10"/>
                      <a:pt x="7" y="11"/>
                      <a:pt x="8" y="12"/>
                    </a:cubicBezTo>
                    <a:cubicBezTo>
                      <a:pt x="8" y="12"/>
                      <a:pt x="8" y="13"/>
                      <a:pt x="8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10" y="13"/>
                      <a:pt x="10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11" y="11"/>
                      <a:pt x="11" y="10"/>
                      <a:pt x="12" y="9"/>
                    </a:cubicBezTo>
                    <a:cubicBezTo>
                      <a:pt x="12" y="8"/>
                      <a:pt x="13" y="7"/>
                      <a:pt x="14" y="5"/>
                    </a:cubicBezTo>
                    <a:cubicBezTo>
                      <a:pt x="14" y="4"/>
                      <a:pt x="15" y="2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8" y="14"/>
                    </a:cubicBezTo>
                    <a:cubicBezTo>
                      <a:pt x="18" y="15"/>
                      <a:pt x="18" y="15"/>
                      <a:pt x="18" y="16"/>
                    </a:cubicBezTo>
                    <a:cubicBezTo>
                      <a:pt x="18" y="16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6" y="11"/>
                      <a:pt x="16" y="10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5" y="5"/>
                      <a:pt x="15" y="6"/>
                      <a:pt x="14" y="6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3" y="8"/>
                      <a:pt x="13" y="9"/>
                      <a:pt x="13" y="10"/>
                    </a:cubicBezTo>
                    <a:cubicBezTo>
                      <a:pt x="12" y="11"/>
                      <a:pt x="12" y="12"/>
                      <a:pt x="11" y="13"/>
                    </a:cubicBezTo>
                    <a:cubicBezTo>
                      <a:pt x="11" y="14"/>
                      <a:pt x="10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5"/>
                      <a:pt x="7" y="14"/>
                      <a:pt x="7" y="13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3"/>
                      <a:pt x="1" y="14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 noEditPoints="1"/>
              </p:cNvSpPr>
              <p:nvPr/>
            </p:nvSpPr>
            <p:spPr bwMode="auto">
              <a:xfrm>
                <a:off x="2387600" y="6132512"/>
                <a:ext cx="31750" cy="61913"/>
              </a:xfrm>
              <a:custGeom>
                <a:avLst/>
                <a:gdLst>
                  <a:gd name="T0" fmla="*/ 0 w 9"/>
                  <a:gd name="T1" fmla="*/ 7 h 17"/>
                  <a:gd name="T2" fmla="*/ 0 w 9"/>
                  <a:gd name="T3" fmla="*/ 3 h 17"/>
                  <a:gd name="T4" fmla="*/ 0 w 9"/>
                  <a:gd name="T5" fmla="*/ 1 h 17"/>
                  <a:gd name="T6" fmla="*/ 0 w 9"/>
                  <a:gd name="T7" fmla="*/ 0 h 17"/>
                  <a:gd name="T8" fmla="*/ 0 w 9"/>
                  <a:gd name="T9" fmla="*/ 0 h 17"/>
                  <a:gd name="T10" fmla="*/ 0 w 9"/>
                  <a:gd name="T11" fmla="*/ 0 h 17"/>
                  <a:gd name="T12" fmla="*/ 0 w 9"/>
                  <a:gd name="T13" fmla="*/ 0 h 17"/>
                  <a:gd name="T14" fmla="*/ 1 w 9"/>
                  <a:gd name="T15" fmla="*/ 0 h 17"/>
                  <a:gd name="T16" fmla="*/ 2 w 9"/>
                  <a:gd name="T17" fmla="*/ 0 h 17"/>
                  <a:gd name="T18" fmla="*/ 3 w 9"/>
                  <a:gd name="T19" fmla="*/ 0 h 17"/>
                  <a:gd name="T20" fmla="*/ 4 w 9"/>
                  <a:gd name="T21" fmla="*/ 0 h 17"/>
                  <a:gd name="T22" fmla="*/ 5 w 9"/>
                  <a:gd name="T23" fmla="*/ 0 h 17"/>
                  <a:gd name="T24" fmla="*/ 8 w 9"/>
                  <a:gd name="T25" fmla="*/ 2 h 17"/>
                  <a:gd name="T26" fmla="*/ 9 w 9"/>
                  <a:gd name="T27" fmla="*/ 5 h 17"/>
                  <a:gd name="T28" fmla="*/ 8 w 9"/>
                  <a:gd name="T29" fmla="*/ 6 h 17"/>
                  <a:gd name="T30" fmla="*/ 8 w 9"/>
                  <a:gd name="T31" fmla="*/ 7 h 17"/>
                  <a:gd name="T32" fmla="*/ 7 w 9"/>
                  <a:gd name="T33" fmla="*/ 8 h 17"/>
                  <a:gd name="T34" fmla="*/ 7 w 9"/>
                  <a:gd name="T35" fmla="*/ 9 h 17"/>
                  <a:gd name="T36" fmla="*/ 6 w 9"/>
                  <a:gd name="T37" fmla="*/ 9 h 17"/>
                  <a:gd name="T38" fmla="*/ 4 w 9"/>
                  <a:gd name="T39" fmla="*/ 10 h 17"/>
                  <a:gd name="T40" fmla="*/ 3 w 9"/>
                  <a:gd name="T41" fmla="*/ 10 h 17"/>
                  <a:gd name="T42" fmla="*/ 1 w 9"/>
                  <a:gd name="T43" fmla="*/ 10 h 17"/>
                  <a:gd name="T44" fmla="*/ 1 w 9"/>
                  <a:gd name="T45" fmla="*/ 14 h 17"/>
                  <a:gd name="T46" fmla="*/ 1 w 9"/>
                  <a:gd name="T47" fmla="*/ 16 h 17"/>
                  <a:gd name="T48" fmla="*/ 1 w 9"/>
                  <a:gd name="T49" fmla="*/ 17 h 17"/>
                  <a:gd name="T50" fmla="*/ 2 w 9"/>
                  <a:gd name="T51" fmla="*/ 17 h 17"/>
                  <a:gd name="T52" fmla="*/ 2 w 9"/>
                  <a:gd name="T53" fmla="*/ 17 h 17"/>
                  <a:gd name="T54" fmla="*/ 0 w 9"/>
                  <a:gd name="T55" fmla="*/ 17 h 17"/>
                  <a:gd name="T56" fmla="*/ 0 w 9"/>
                  <a:gd name="T57" fmla="*/ 17 h 17"/>
                  <a:gd name="T58" fmla="*/ 0 w 9"/>
                  <a:gd name="T59" fmla="*/ 17 h 17"/>
                  <a:gd name="T60" fmla="*/ 0 w 9"/>
                  <a:gd name="T61" fmla="*/ 16 h 17"/>
                  <a:gd name="T62" fmla="*/ 0 w 9"/>
                  <a:gd name="T63" fmla="*/ 14 h 17"/>
                  <a:gd name="T64" fmla="*/ 0 w 9"/>
                  <a:gd name="T65" fmla="*/ 10 h 17"/>
                  <a:gd name="T66" fmla="*/ 7 w 9"/>
                  <a:gd name="T67" fmla="*/ 5 h 17"/>
                  <a:gd name="T68" fmla="*/ 7 w 9"/>
                  <a:gd name="T69" fmla="*/ 3 h 17"/>
                  <a:gd name="T70" fmla="*/ 5 w 9"/>
                  <a:gd name="T71" fmla="*/ 1 h 17"/>
                  <a:gd name="T72" fmla="*/ 4 w 9"/>
                  <a:gd name="T73" fmla="*/ 1 h 17"/>
                  <a:gd name="T74" fmla="*/ 2 w 9"/>
                  <a:gd name="T75" fmla="*/ 1 h 17"/>
                  <a:gd name="T76" fmla="*/ 2 w 9"/>
                  <a:gd name="T77" fmla="*/ 1 h 17"/>
                  <a:gd name="T78" fmla="*/ 1 w 9"/>
                  <a:gd name="T79" fmla="*/ 1 h 17"/>
                  <a:gd name="T80" fmla="*/ 1 w 9"/>
                  <a:gd name="T81" fmla="*/ 9 h 17"/>
                  <a:gd name="T82" fmla="*/ 2 w 9"/>
                  <a:gd name="T83" fmla="*/ 9 h 17"/>
                  <a:gd name="T84" fmla="*/ 2 w 9"/>
                  <a:gd name="T85" fmla="*/ 9 h 17"/>
                  <a:gd name="T86" fmla="*/ 3 w 9"/>
                  <a:gd name="T87" fmla="*/ 9 h 17"/>
                  <a:gd name="T88" fmla="*/ 5 w 9"/>
                  <a:gd name="T89" fmla="*/ 9 h 17"/>
                  <a:gd name="T90" fmla="*/ 6 w 9"/>
                  <a:gd name="T91" fmla="*/ 8 h 17"/>
                  <a:gd name="T92" fmla="*/ 6 w 9"/>
                  <a:gd name="T93" fmla="*/ 8 h 17"/>
                  <a:gd name="T94" fmla="*/ 7 w 9"/>
                  <a:gd name="T95" fmla="*/ 6 h 17"/>
                  <a:gd name="T96" fmla="*/ 7 w 9"/>
                  <a:gd name="T9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5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7"/>
              <p:cNvSpPr>
                <a:spLocks noEditPoints="1"/>
              </p:cNvSpPr>
              <p:nvPr/>
            </p:nvSpPr>
            <p:spPr bwMode="auto">
              <a:xfrm>
                <a:off x="2430463" y="6132512"/>
                <a:ext cx="36513" cy="61913"/>
              </a:xfrm>
              <a:custGeom>
                <a:avLst/>
                <a:gdLst>
                  <a:gd name="T0" fmla="*/ 0 w 10"/>
                  <a:gd name="T1" fmla="*/ 3 h 17"/>
                  <a:gd name="T2" fmla="*/ 0 w 10"/>
                  <a:gd name="T3" fmla="*/ 0 h 17"/>
                  <a:gd name="T4" fmla="*/ 0 w 10"/>
                  <a:gd name="T5" fmla="*/ 0 h 17"/>
                  <a:gd name="T6" fmla="*/ 1 w 10"/>
                  <a:gd name="T7" fmla="*/ 0 h 17"/>
                  <a:gd name="T8" fmla="*/ 2 w 10"/>
                  <a:gd name="T9" fmla="*/ 0 h 17"/>
                  <a:gd name="T10" fmla="*/ 5 w 10"/>
                  <a:gd name="T11" fmla="*/ 0 h 17"/>
                  <a:gd name="T12" fmla="*/ 7 w 10"/>
                  <a:gd name="T13" fmla="*/ 1 h 17"/>
                  <a:gd name="T14" fmla="*/ 8 w 10"/>
                  <a:gd name="T15" fmla="*/ 4 h 17"/>
                  <a:gd name="T16" fmla="*/ 7 w 10"/>
                  <a:gd name="T17" fmla="*/ 7 h 17"/>
                  <a:gd name="T18" fmla="*/ 5 w 10"/>
                  <a:gd name="T19" fmla="*/ 9 h 17"/>
                  <a:gd name="T20" fmla="*/ 4 w 10"/>
                  <a:gd name="T21" fmla="*/ 9 h 17"/>
                  <a:gd name="T22" fmla="*/ 4 w 10"/>
                  <a:gd name="T23" fmla="*/ 10 h 17"/>
                  <a:gd name="T24" fmla="*/ 5 w 10"/>
                  <a:gd name="T25" fmla="*/ 11 h 17"/>
                  <a:gd name="T26" fmla="*/ 7 w 10"/>
                  <a:gd name="T27" fmla="*/ 13 h 17"/>
                  <a:gd name="T28" fmla="*/ 9 w 10"/>
                  <a:gd name="T29" fmla="*/ 16 h 17"/>
                  <a:gd name="T30" fmla="*/ 10 w 10"/>
                  <a:gd name="T31" fmla="*/ 17 h 17"/>
                  <a:gd name="T32" fmla="*/ 10 w 10"/>
                  <a:gd name="T33" fmla="*/ 17 h 17"/>
                  <a:gd name="T34" fmla="*/ 8 w 10"/>
                  <a:gd name="T35" fmla="*/ 17 h 17"/>
                  <a:gd name="T36" fmla="*/ 7 w 10"/>
                  <a:gd name="T37" fmla="*/ 16 h 17"/>
                  <a:gd name="T38" fmla="*/ 4 w 10"/>
                  <a:gd name="T39" fmla="*/ 12 h 17"/>
                  <a:gd name="T40" fmla="*/ 1 w 10"/>
                  <a:gd name="T41" fmla="*/ 10 h 17"/>
                  <a:gd name="T42" fmla="*/ 1 w 10"/>
                  <a:gd name="T43" fmla="*/ 16 h 17"/>
                  <a:gd name="T44" fmla="*/ 2 w 10"/>
                  <a:gd name="T45" fmla="*/ 17 h 17"/>
                  <a:gd name="T46" fmla="*/ 0 w 10"/>
                  <a:gd name="T47" fmla="*/ 17 h 17"/>
                  <a:gd name="T48" fmla="*/ 0 w 10"/>
                  <a:gd name="T49" fmla="*/ 17 h 17"/>
                  <a:gd name="T50" fmla="*/ 0 w 10"/>
                  <a:gd name="T51" fmla="*/ 14 h 17"/>
                  <a:gd name="T52" fmla="*/ 7 w 10"/>
                  <a:gd name="T53" fmla="*/ 4 h 17"/>
                  <a:gd name="T54" fmla="*/ 5 w 10"/>
                  <a:gd name="T55" fmla="*/ 2 h 17"/>
                  <a:gd name="T56" fmla="*/ 2 w 10"/>
                  <a:gd name="T57" fmla="*/ 1 h 17"/>
                  <a:gd name="T58" fmla="*/ 1 w 10"/>
                  <a:gd name="T59" fmla="*/ 1 h 17"/>
                  <a:gd name="T60" fmla="*/ 2 w 10"/>
                  <a:gd name="T61" fmla="*/ 9 h 17"/>
                  <a:gd name="T62" fmla="*/ 3 w 10"/>
                  <a:gd name="T63" fmla="*/ 8 h 17"/>
                  <a:gd name="T64" fmla="*/ 5 w 10"/>
                  <a:gd name="T65" fmla="*/ 8 h 17"/>
                  <a:gd name="T66" fmla="*/ 6 w 10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4"/>
                      <a:pt x="8" y="15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6"/>
                      <a:pt x="7" y="16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5" y="14"/>
                      <a:pt x="5" y="13"/>
                      <a:pt x="4" y="12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7" y="4"/>
                    </a:moveTo>
                    <a:cubicBezTo>
                      <a:pt x="7" y="4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6" name="Freeform 48"/>
              <p:cNvSpPr>
                <a:spLocks noEditPoints="1"/>
              </p:cNvSpPr>
              <p:nvPr/>
            </p:nvSpPr>
            <p:spPr bwMode="auto">
              <a:xfrm>
                <a:off x="2470150" y="6132512"/>
                <a:ext cx="65088" cy="65088"/>
              </a:xfrm>
              <a:custGeom>
                <a:avLst/>
                <a:gdLst>
                  <a:gd name="T0" fmla="*/ 18 w 18"/>
                  <a:gd name="T1" fmla="*/ 9 h 18"/>
                  <a:gd name="T2" fmla="*/ 17 w 18"/>
                  <a:gd name="T3" fmla="*/ 12 h 18"/>
                  <a:gd name="T4" fmla="*/ 15 w 18"/>
                  <a:gd name="T5" fmla="*/ 15 h 18"/>
                  <a:gd name="T6" fmla="*/ 12 w 18"/>
                  <a:gd name="T7" fmla="*/ 17 h 18"/>
                  <a:gd name="T8" fmla="*/ 9 w 18"/>
                  <a:gd name="T9" fmla="*/ 18 h 18"/>
                  <a:gd name="T10" fmla="*/ 5 w 18"/>
                  <a:gd name="T11" fmla="*/ 17 h 18"/>
                  <a:gd name="T12" fmla="*/ 2 w 18"/>
                  <a:gd name="T13" fmla="*/ 15 h 18"/>
                  <a:gd name="T14" fmla="*/ 1 w 18"/>
                  <a:gd name="T15" fmla="*/ 12 h 18"/>
                  <a:gd name="T16" fmla="*/ 0 w 18"/>
                  <a:gd name="T17" fmla="*/ 9 h 18"/>
                  <a:gd name="T18" fmla="*/ 1 w 18"/>
                  <a:gd name="T19" fmla="*/ 5 h 18"/>
                  <a:gd name="T20" fmla="*/ 3 w 18"/>
                  <a:gd name="T21" fmla="*/ 2 h 18"/>
                  <a:gd name="T22" fmla="*/ 5 w 18"/>
                  <a:gd name="T23" fmla="*/ 0 h 18"/>
                  <a:gd name="T24" fmla="*/ 9 w 18"/>
                  <a:gd name="T25" fmla="*/ 0 h 18"/>
                  <a:gd name="T26" fmla="*/ 13 w 18"/>
                  <a:gd name="T27" fmla="*/ 0 h 18"/>
                  <a:gd name="T28" fmla="*/ 15 w 18"/>
                  <a:gd name="T29" fmla="*/ 2 h 18"/>
                  <a:gd name="T30" fmla="*/ 17 w 18"/>
                  <a:gd name="T31" fmla="*/ 5 h 18"/>
                  <a:gd name="T32" fmla="*/ 18 w 18"/>
                  <a:gd name="T33" fmla="*/ 8 h 18"/>
                  <a:gd name="T34" fmla="*/ 16 w 18"/>
                  <a:gd name="T35" fmla="*/ 9 h 18"/>
                  <a:gd name="T36" fmla="*/ 16 w 18"/>
                  <a:gd name="T37" fmla="*/ 5 h 18"/>
                  <a:gd name="T38" fmla="*/ 14 w 18"/>
                  <a:gd name="T39" fmla="*/ 3 h 18"/>
                  <a:gd name="T40" fmla="*/ 12 w 18"/>
                  <a:gd name="T41" fmla="*/ 1 h 18"/>
                  <a:gd name="T42" fmla="*/ 9 w 18"/>
                  <a:gd name="T43" fmla="*/ 1 h 18"/>
                  <a:gd name="T44" fmla="*/ 6 w 18"/>
                  <a:gd name="T45" fmla="*/ 1 h 18"/>
                  <a:gd name="T46" fmla="*/ 3 w 18"/>
                  <a:gd name="T47" fmla="*/ 3 h 18"/>
                  <a:gd name="T48" fmla="*/ 2 w 18"/>
                  <a:gd name="T49" fmla="*/ 5 h 18"/>
                  <a:gd name="T50" fmla="*/ 1 w 18"/>
                  <a:gd name="T51" fmla="*/ 9 h 18"/>
                  <a:gd name="T52" fmla="*/ 2 w 18"/>
                  <a:gd name="T53" fmla="*/ 12 h 18"/>
                  <a:gd name="T54" fmla="*/ 3 w 18"/>
                  <a:gd name="T55" fmla="*/ 14 h 18"/>
                  <a:gd name="T56" fmla="*/ 6 w 18"/>
                  <a:gd name="T57" fmla="*/ 16 h 18"/>
                  <a:gd name="T58" fmla="*/ 9 w 18"/>
                  <a:gd name="T59" fmla="*/ 17 h 18"/>
                  <a:gd name="T60" fmla="*/ 12 w 18"/>
                  <a:gd name="T61" fmla="*/ 16 h 18"/>
                  <a:gd name="T62" fmla="*/ 14 w 18"/>
                  <a:gd name="T63" fmla="*/ 14 h 18"/>
                  <a:gd name="T64" fmla="*/ 16 w 18"/>
                  <a:gd name="T65" fmla="*/ 12 h 18"/>
                  <a:gd name="T66" fmla="*/ 16 w 18"/>
                  <a:gd name="T6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8">
                    <a:moveTo>
                      <a:pt x="18" y="9"/>
                    </a:moveTo>
                    <a:cubicBezTo>
                      <a:pt x="18" y="10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5" y="15"/>
                    </a:cubicBezTo>
                    <a:cubicBezTo>
                      <a:pt x="14" y="16"/>
                      <a:pt x="13" y="16"/>
                      <a:pt x="12" y="17"/>
                    </a:cubicBezTo>
                    <a:cubicBezTo>
                      <a:pt x="11" y="17"/>
                      <a:pt x="10" y="18"/>
                      <a:pt x="9" y="18"/>
                    </a:cubicBezTo>
                    <a:cubicBezTo>
                      <a:pt x="7" y="18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1"/>
                      <a:pt x="4" y="1"/>
                      <a:pt x="5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3" y="0"/>
                    </a:cubicBezTo>
                    <a:cubicBezTo>
                      <a:pt x="14" y="1"/>
                      <a:pt x="14" y="1"/>
                      <a:pt x="15" y="2"/>
                    </a:cubicBezTo>
                    <a:cubicBezTo>
                      <a:pt x="16" y="3"/>
                      <a:pt x="17" y="4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moveTo>
                      <a:pt x="16" y="9"/>
                    </a:moveTo>
                    <a:cubicBezTo>
                      <a:pt x="16" y="7"/>
                      <a:pt x="16" y="6"/>
                      <a:pt x="16" y="5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3" y="13"/>
                      <a:pt x="3" y="14"/>
                    </a:cubicBezTo>
                    <a:cubicBezTo>
                      <a:pt x="4" y="15"/>
                      <a:pt x="5" y="15"/>
                      <a:pt x="6" y="16"/>
                    </a:cubicBezTo>
                    <a:cubicBezTo>
                      <a:pt x="7" y="16"/>
                      <a:pt x="8" y="17"/>
                      <a:pt x="9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3" y="16"/>
                      <a:pt x="14" y="15"/>
                      <a:pt x="14" y="14"/>
                    </a:cubicBezTo>
                    <a:cubicBezTo>
                      <a:pt x="15" y="14"/>
                      <a:pt x="15" y="13"/>
                      <a:pt x="16" y="12"/>
                    </a:cubicBezTo>
                    <a:cubicBezTo>
                      <a:pt x="16" y="11"/>
                      <a:pt x="16" y="10"/>
                      <a:pt x="16" y="9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49"/>
              <p:cNvSpPr>
                <a:spLocks/>
              </p:cNvSpPr>
              <p:nvPr/>
            </p:nvSpPr>
            <p:spPr bwMode="auto">
              <a:xfrm>
                <a:off x="2543175" y="6129337"/>
                <a:ext cx="50800" cy="68263"/>
              </a:xfrm>
              <a:custGeom>
                <a:avLst/>
                <a:gdLst>
                  <a:gd name="T0" fmla="*/ 0 w 14"/>
                  <a:gd name="T1" fmla="*/ 10 h 19"/>
                  <a:gd name="T2" fmla="*/ 1 w 14"/>
                  <a:gd name="T3" fmla="*/ 6 h 19"/>
                  <a:gd name="T4" fmla="*/ 3 w 14"/>
                  <a:gd name="T5" fmla="*/ 3 h 19"/>
                  <a:gd name="T6" fmla="*/ 6 w 14"/>
                  <a:gd name="T7" fmla="*/ 1 h 19"/>
                  <a:gd name="T8" fmla="*/ 9 w 14"/>
                  <a:gd name="T9" fmla="*/ 0 h 19"/>
                  <a:gd name="T10" fmla="*/ 11 w 14"/>
                  <a:gd name="T11" fmla="*/ 1 h 19"/>
                  <a:gd name="T12" fmla="*/ 12 w 14"/>
                  <a:gd name="T13" fmla="*/ 1 h 19"/>
                  <a:gd name="T14" fmla="*/ 14 w 14"/>
                  <a:gd name="T15" fmla="*/ 1 h 19"/>
                  <a:gd name="T16" fmla="*/ 14 w 14"/>
                  <a:gd name="T17" fmla="*/ 2 h 19"/>
                  <a:gd name="T18" fmla="*/ 13 w 14"/>
                  <a:gd name="T19" fmla="*/ 3 h 19"/>
                  <a:gd name="T20" fmla="*/ 13 w 14"/>
                  <a:gd name="T21" fmla="*/ 3 h 19"/>
                  <a:gd name="T22" fmla="*/ 12 w 14"/>
                  <a:gd name="T23" fmla="*/ 2 h 19"/>
                  <a:gd name="T24" fmla="*/ 11 w 14"/>
                  <a:gd name="T25" fmla="*/ 2 h 19"/>
                  <a:gd name="T26" fmla="*/ 10 w 14"/>
                  <a:gd name="T27" fmla="*/ 2 h 19"/>
                  <a:gd name="T28" fmla="*/ 6 w 14"/>
                  <a:gd name="T29" fmla="*/ 2 h 19"/>
                  <a:gd name="T30" fmla="*/ 4 w 14"/>
                  <a:gd name="T31" fmla="*/ 4 h 19"/>
                  <a:gd name="T32" fmla="*/ 2 w 14"/>
                  <a:gd name="T33" fmla="*/ 6 h 19"/>
                  <a:gd name="T34" fmla="*/ 1 w 14"/>
                  <a:gd name="T35" fmla="*/ 10 h 19"/>
                  <a:gd name="T36" fmla="*/ 2 w 14"/>
                  <a:gd name="T37" fmla="*/ 13 h 19"/>
                  <a:gd name="T38" fmla="*/ 4 w 14"/>
                  <a:gd name="T39" fmla="*/ 15 h 19"/>
                  <a:gd name="T40" fmla="*/ 6 w 14"/>
                  <a:gd name="T41" fmla="*/ 17 h 19"/>
                  <a:gd name="T42" fmla="*/ 9 w 14"/>
                  <a:gd name="T43" fmla="*/ 18 h 19"/>
                  <a:gd name="T44" fmla="*/ 12 w 14"/>
                  <a:gd name="T45" fmla="*/ 17 h 19"/>
                  <a:gd name="T46" fmla="*/ 12 w 14"/>
                  <a:gd name="T47" fmla="*/ 17 h 19"/>
                  <a:gd name="T48" fmla="*/ 12 w 14"/>
                  <a:gd name="T49" fmla="*/ 16 h 19"/>
                  <a:gd name="T50" fmla="*/ 12 w 14"/>
                  <a:gd name="T51" fmla="*/ 13 h 19"/>
                  <a:gd name="T52" fmla="*/ 12 w 14"/>
                  <a:gd name="T53" fmla="*/ 12 h 19"/>
                  <a:gd name="T54" fmla="*/ 12 w 14"/>
                  <a:gd name="T55" fmla="*/ 11 h 19"/>
                  <a:gd name="T56" fmla="*/ 12 w 14"/>
                  <a:gd name="T57" fmla="*/ 11 h 19"/>
                  <a:gd name="T58" fmla="*/ 12 w 14"/>
                  <a:gd name="T59" fmla="*/ 10 h 19"/>
                  <a:gd name="T60" fmla="*/ 13 w 14"/>
                  <a:gd name="T61" fmla="*/ 10 h 19"/>
                  <a:gd name="T62" fmla="*/ 13 w 14"/>
                  <a:gd name="T63" fmla="*/ 10 h 19"/>
                  <a:gd name="T64" fmla="*/ 14 w 14"/>
                  <a:gd name="T65" fmla="*/ 10 h 19"/>
                  <a:gd name="T66" fmla="*/ 14 w 14"/>
                  <a:gd name="T67" fmla="*/ 11 h 19"/>
                  <a:gd name="T68" fmla="*/ 14 w 14"/>
                  <a:gd name="T69" fmla="*/ 11 h 19"/>
                  <a:gd name="T70" fmla="*/ 14 w 14"/>
                  <a:gd name="T71" fmla="*/ 11 h 19"/>
                  <a:gd name="T72" fmla="*/ 14 w 14"/>
                  <a:gd name="T73" fmla="*/ 13 h 19"/>
                  <a:gd name="T74" fmla="*/ 14 w 14"/>
                  <a:gd name="T75" fmla="*/ 18 h 19"/>
                  <a:gd name="T76" fmla="*/ 11 w 14"/>
                  <a:gd name="T77" fmla="*/ 19 h 19"/>
                  <a:gd name="T78" fmla="*/ 9 w 14"/>
                  <a:gd name="T79" fmla="*/ 19 h 19"/>
                  <a:gd name="T80" fmla="*/ 6 w 14"/>
                  <a:gd name="T81" fmla="*/ 18 h 19"/>
                  <a:gd name="T82" fmla="*/ 3 w 14"/>
                  <a:gd name="T83" fmla="*/ 16 h 19"/>
                  <a:gd name="T84" fmla="*/ 1 w 14"/>
                  <a:gd name="T85" fmla="*/ 13 h 19"/>
                  <a:gd name="T86" fmla="*/ 0 w 14"/>
                  <a:gd name="T8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" h="19">
                    <a:moveTo>
                      <a:pt x="0" y="10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2" y="1"/>
                      <a:pt x="13" y="1"/>
                      <a:pt x="14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1" y="8"/>
                      <a:pt x="1" y="10"/>
                    </a:cubicBezTo>
                    <a:cubicBezTo>
                      <a:pt x="1" y="11"/>
                      <a:pt x="2" y="12"/>
                      <a:pt x="2" y="13"/>
                    </a:cubicBezTo>
                    <a:cubicBezTo>
                      <a:pt x="2" y="14"/>
                      <a:pt x="3" y="15"/>
                      <a:pt x="4" y="15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7" y="17"/>
                      <a:pt x="8" y="18"/>
                      <a:pt x="9" y="18"/>
                    </a:cubicBezTo>
                    <a:cubicBezTo>
                      <a:pt x="11" y="18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2" y="14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2" y="18"/>
                      <a:pt x="11" y="19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8" y="19"/>
                      <a:pt x="7" y="18"/>
                      <a:pt x="6" y="18"/>
                    </a:cubicBezTo>
                    <a:cubicBezTo>
                      <a:pt x="4" y="18"/>
                      <a:pt x="3" y="17"/>
                      <a:pt x="3" y="16"/>
                    </a:cubicBezTo>
                    <a:cubicBezTo>
                      <a:pt x="2" y="15"/>
                      <a:pt x="1" y="15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50"/>
              <p:cNvSpPr>
                <a:spLocks noEditPoints="1"/>
              </p:cNvSpPr>
              <p:nvPr/>
            </p:nvSpPr>
            <p:spPr bwMode="auto">
              <a:xfrm>
                <a:off x="2603500" y="6132512"/>
                <a:ext cx="41275" cy="61913"/>
              </a:xfrm>
              <a:custGeom>
                <a:avLst/>
                <a:gdLst>
                  <a:gd name="T0" fmla="*/ 1 w 11"/>
                  <a:gd name="T1" fmla="*/ 3 h 17"/>
                  <a:gd name="T2" fmla="*/ 1 w 11"/>
                  <a:gd name="T3" fmla="*/ 0 h 17"/>
                  <a:gd name="T4" fmla="*/ 0 w 11"/>
                  <a:gd name="T5" fmla="*/ 0 h 17"/>
                  <a:gd name="T6" fmla="*/ 1 w 11"/>
                  <a:gd name="T7" fmla="*/ 0 h 17"/>
                  <a:gd name="T8" fmla="*/ 3 w 11"/>
                  <a:gd name="T9" fmla="*/ 0 h 17"/>
                  <a:gd name="T10" fmla="*/ 6 w 11"/>
                  <a:gd name="T11" fmla="*/ 0 h 17"/>
                  <a:gd name="T12" fmla="*/ 8 w 11"/>
                  <a:gd name="T13" fmla="*/ 1 h 17"/>
                  <a:gd name="T14" fmla="*/ 9 w 11"/>
                  <a:gd name="T15" fmla="*/ 4 h 17"/>
                  <a:gd name="T16" fmla="*/ 8 w 11"/>
                  <a:gd name="T17" fmla="*/ 7 h 17"/>
                  <a:gd name="T18" fmla="*/ 6 w 11"/>
                  <a:gd name="T19" fmla="*/ 9 h 17"/>
                  <a:gd name="T20" fmla="*/ 4 w 11"/>
                  <a:gd name="T21" fmla="*/ 9 h 17"/>
                  <a:gd name="T22" fmla="*/ 5 w 11"/>
                  <a:gd name="T23" fmla="*/ 10 h 17"/>
                  <a:gd name="T24" fmla="*/ 5 w 11"/>
                  <a:gd name="T25" fmla="*/ 11 h 17"/>
                  <a:gd name="T26" fmla="*/ 7 w 11"/>
                  <a:gd name="T27" fmla="*/ 13 h 17"/>
                  <a:gd name="T28" fmla="*/ 10 w 11"/>
                  <a:gd name="T29" fmla="*/ 16 h 17"/>
                  <a:gd name="T30" fmla="*/ 10 w 11"/>
                  <a:gd name="T31" fmla="*/ 17 h 17"/>
                  <a:gd name="T32" fmla="*/ 11 w 11"/>
                  <a:gd name="T33" fmla="*/ 17 h 17"/>
                  <a:gd name="T34" fmla="*/ 9 w 11"/>
                  <a:gd name="T35" fmla="*/ 17 h 17"/>
                  <a:gd name="T36" fmla="*/ 8 w 11"/>
                  <a:gd name="T37" fmla="*/ 16 h 17"/>
                  <a:gd name="T38" fmla="*/ 5 w 11"/>
                  <a:gd name="T39" fmla="*/ 12 h 17"/>
                  <a:gd name="T40" fmla="*/ 2 w 11"/>
                  <a:gd name="T41" fmla="*/ 10 h 17"/>
                  <a:gd name="T42" fmla="*/ 2 w 11"/>
                  <a:gd name="T43" fmla="*/ 16 h 17"/>
                  <a:gd name="T44" fmla="*/ 2 w 11"/>
                  <a:gd name="T45" fmla="*/ 17 h 17"/>
                  <a:gd name="T46" fmla="*/ 0 w 11"/>
                  <a:gd name="T47" fmla="*/ 17 h 17"/>
                  <a:gd name="T48" fmla="*/ 1 w 11"/>
                  <a:gd name="T49" fmla="*/ 17 h 17"/>
                  <a:gd name="T50" fmla="*/ 1 w 11"/>
                  <a:gd name="T51" fmla="*/ 14 h 17"/>
                  <a:gd name="T52" fmla="*/ 7 w 11"/>
                  <a:gd name="T53" fmla="*/ 4 h 17"/>
                  <a:gd name="T54" fmla="*/ 6 w 11"/>
                  <a:gd name="T55" fmla="*/ 2 h 17"/>
                  <a:gd name="T56" fmla="*/ 3 w 11"/>
                  <a:gd name="T57" fmla="*/ 1 h 17"/>
                  <a:gd name="T58" fmla="*/ 2 w 11"/>
                  <a:gd name="T59" fmla="*/ 1 h 17"/>
                  <a:gd name="T60" fmla="*/ 2 w 11"/>
                  <a:gd name="T61" fmla="*/ 9 h 17"/>
                  <a:gd name="T62" fmla="*/ 4 w 11"/>
                  <a:gd name="T63" fmla="*/ 8 h 17"/>
                  <a:gd name="T64" fmla="*/ 6 w 11"/>
                  <a:gd name="T65" fmla="*/ 8 h 17"/>
                  <a:gd name="T66" fmla="*/ 7 w 11"/>
                  <a:gd name="T6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7">
                    <a:moveTo>
                      <a:pt x="1" y="7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9" y="4"/>
                      <a:pt x="9" y="4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6" y="12"/>
                      <a:pt x="7" y="13"/>
                      <a:pt x="7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1"/>
                      <a:pt x="4" y="11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7" y="4"/>
                    </a:moveTo>
                    <a:cubicBezTo>
                      <a:pt x="7" y="4"/>
                      <a:pt x="7" y="3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51"/>
              <p:cNvSpPr>
                <a:spLocks noEditPoints="1"/>
              </p:cNvSpPr>
              <p:nvPr/>
            </p:nvSpPr>
            <p:spPr bwMode="auto">
              <a:xfrm>
                <a:off x="2644775" y="6129337"/>
                <a:ext cx="53975" cy="65088"/>
              </a:xfrm>
              <a:custGeom>
                <a:avLst/>
                <a:gdLst>
                  <a:gd name="T0" fmla="*/ 4 w 15"/>
                  <a:gd name="T1" fmla="*/ 12 h 18"/>
                  <a:gd name="T2" fmla="*/ 3 w 15"/>
                  <a:gd name="T3" fmla="*/ 15 h 18"/>
                  <a:gd name="T4" fmla="*/ 2 w 15"/>
                  <a:gd name="T5" fmla="*/ 17 h 18"/>
                  <a:gd name="T6" fmla="*/ 2 w 15"/>
                  <a:gd name="T7" fmla="*/ 18 h 18"/>
                  <a:gd name="T8" fmla="*/ 2 w 15"/>
                  <a:gd name="T9" fmla="*/ 18 h 18"/>
                  <a:gd name="T10" fmla="*/ 2 w 15"/>
                  <a:gd name="T11" fmla="*/ 18 h 18"/>
                  <a:gd name="T12" fmla="*/ 0 w 15"/>
                  <a:gd name="T13" fmla="*/ 18 h 18"/>
                  <a:gd name="T14" fmla="*/ 0 w 15"/>
                  <a:gd name="T15" fmla="*/ 18 h 18"/>
                  <a:gd name="T16" fmla="*/ 1 w 15"/>
                  <a:gd name="T17" fmla="*/ 18 h 18"/>
                  <a:gd name="T18" fmla="*/ 1 w 15"/>
                  <a:gd name="T19" fmla="*/ 17 h 18"/>
                  <a:gd name="T20" fmla="*/ 2 w 15"/>
                  <a:gd name="T21" fmla="*/ 15 h 18"/>
                  <a:gd name="T22" fmla="*/ 4 w 15"/>
                  <a:gd name="T23" fmla="*/ 11 h 18"/>
                  <a:gd name="T24" fmla="*/ 8 w 15"/>
                  <a:gd name="T25" fmla="*/ 0 h 18"/>
                  <a:gd name="T26" fmla="*/ 8 w 15"/>
                  <a:gd name="T27" fmla="*/ 0 h 18"/>
                  <a:gd name="T28" fmla="*/ 12 w 15"/>
                  <a:gd name="T29" fmla="*/ 11 h 18"/>
                  <a:gd name="T30" fmla="*/ 14 w 15"/>
                  <a:gd name="T31" fmla="*/ 15 h 18"/>
                  <a:gd name="T32" fmla="*/ 14 w 15"/>
                  <a:gd name="T33" fmla="*/ 17 h 18"/>
                  <a:gd name="T34" fmla="*/ 15 w 15"/>
                  <a:gd name="T35" fmla="*/ 18 h 18"/>
                  <a:gd name="T36" fmla="*/ 15 w 15"/>
                  <a:gd name="T37" fmla="*/ 18 h 18"/>
                  <a:gd name="T38" fmla="*/ 15 w 15"/>
                  <a:gd name="T39" fmla="*/ 18 h 18"/>
                  <a:gd name="T40" fmla="*/ 13 w 15"/>
                  <a:gd name="T41" fmla="*/ 18 h 18"/>
                  <a:gd name="T42" fmla="*/ 13 w 15"/>
                  <a:gd name="T43" fmla="*/ 18 h 18"/>
                  <a:gd name="T44" fmla="*/ 13 w 15"/>
                  <a:gd name="T45" fmla="*/ 18 h 18"/>
                  <a:gd name="T46" fmla="*/ 13 w 15"/>
                  <a:gd name="T47" fmla="*/ 17 h 18"/>
                  <a:gd name="T48" fmla="*/ 12 w 15"/>
                  <a:gd name="T49" fmla="*/ 15 h 18"/>
                  <a:gd name="T50" fmla="*/ 11 w 15"/>
                  <a:gd name="T51" fmla="*/ 12 h 18"/>
                  <a:gd name="T52" fmla="*/ 11 w 15"/>
                  <a:gd name="T53" fmla="*/ 11 h 18"/>
                  <a:gd name="T54" fmla="*/ 11 w 15"/>
                  <a:gd name="T55" fmla="*/ 11 h 18"/>
                  <a:gd name="T56" fmla="*/ 9 w 15"/>
                  <a:gd name="T57" fmla="*/ 8 h 18"/>
                  <a:gd name="T58" fmla="*/ 9 w 15"/>
                  <a:gd name="T59" fmla="*/ 5 h 18"/>
                  <a:gd name="T60" fmla="*/ 8 w 15"/>
                  <a:gd name="T61" fmla="*/ 4 h 18"/>
                  <a:gd name="T62" fmla="*/ 8 w 15"/>
                  <a:gd name="T63" fmla="*/ 3 h 18"/>
                  <a:gd name="T64" fmla="*/ 8 w 15"/>
                  <a:gd name="T65" fmla="*/ 3 h 18"/>
                  <a:gd name="T66" fmla="*/ 8 w 15"/>
                  <a:gd name="T67" fmla="*/ 4 h 18"/>
                  <a:gd name="T68" fmla="*/ 7 w 15"/>
                  <a:gd name="T69" fmla="*/ 5 h 18"/>
                  <a:gd name="T70" fmla="*/ 6 w 15"/>
                  <a:gd name="T71" fmla="*/ 8 h 18"/>
                  <a:gd name="T72" fmla="*/ 5 w 15"/>
                  <a:gd name="T73" fmla="*/ 11 h 18"/>
                  <a:gd name="T74" fmla="*/ 5 w 15"/>
                  <a:gd name="T75" fmla="*/ 11 h 18"/>
                  <a:gd name="T76" fmla="*/ 11 w 15"/>
                  <a:gd name="T7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" h="18">
                    <a:moveTo>
                      <a:pt x="4" y="12"/>
                    </a:move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6"/>
                      <a:pt x="2" y="16"/>
                      <a:pt x="2" y="15"/>
                    </a:cubicBezTo>
                    <a:cubicBezTo>
                      <a:pt x="3" y="14"/>
                      <a:pt x="3" y="12"/>
                      <a:pt x="4" y="1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2"/>
                      <a:pt x="13" y="14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3" y="16"/>
                      <a:pt x="12" y="15"/>
                    </a:cubicBezTo>
                    <a:cubicBezTo>
                      <a:pt x="12" y="15"/>
                      <a:pt x="12" y="14"/>
                      <a:pt x="11" y="12"/>
                    </a:cubicBezTo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6" y="8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52"/>
              <p:cNvSpPr>
                <a:spLocks/>
              </p:cNvSpPr>
              <p:nvPr/>
            </p:nvSpPr>
            <p:spPr bwMode="auto">
              <a:xfrm>
                <a:off x="2701925" y="6132512"/>
                <a:ext cx="68263" cy="61913"/>
              </a:xfrm>
              <a:custGeom>
                <a:avLst/>
                <a:gdLst>
                  <a:gd name="T0" fmla="*/ 2 w 19"/>
                  <a:gd name="T1" fmla="*/ 0 h 17"/>
                  <a:gd name="T2" fmla="*/ 3 w 19"/>
                  <a:gd name="T3" fmla="*/ 0 h 17"/>
                  <a:gd name="T4" fmla="*/ 5 w 19"/>
                  <a:gd name="T5" fmla="*/ 5 h 17"/>
                  <a:gd name="T6" fmla="*/ 7 w 19"/>
                  <a:gd name="T7" fmla="*/ 9 h 17"/>
                  <a:gd name="T8" fmla="*/ 8 w 19"/>
                  <a:gd name="T9" fmla="*/ 12 h 17"/>
                  <a:gd name="T10" fmla="*/ 9 w 19"/>
                  <a:gd name="T11" fmla="*/ 13 h 17"/>
                  <a:gd name="T12" fmla="*/ 9 w 19"/>
                  <a:gd name="T13" fmla="*/ 14 h 17"/>
                  <a:gd name="T14" fmla="*/ 10 w 19"/>
                  <a:gd name="T15" fmla="*/ 15 h 17"/>
                  <a:gd name="T16" fmla="*/ 10 w 19"/>
                  <a:gd name="T17" fmla="*/ 15 h 17"/>
                  <a:gd name="T18" fmla="*/ 10 w 19"/>
                  <a:gd name="T19" fmla="*/ 14 h 17"/>
                  <a:gd name="T20" fmla="*/ 10 w 19"/>
                  <a:gd name="T21" fmla="*/ 13 h 17"/>
                  <a:gd name="T22" fmla="*/ 11 w 19"/>
                  <a:gd name="T23" fmla="*/ 12 h 17"/>
                  <a:gd name="T24" fmla="*/ 12 w 19"/>
                  <a:gd name="T25" fmla="*/ 9 h 17"/>
                  <a:gd name="T26" fmla="*/ 14 w 19"/>
                  <a:gd name="T27" fmla="*/ 5 h 17"/>
                  <a:gd name="T28" fmla="*/ 17 w 19"/>
                  <a:gd name="T29" fmla="*/ 0 h 17"/>
                  <a:gd name="T30" fmla="*/ 17 w 19"/>
                  <a:gd name="T31" fmla="*/ 0 h 17"/>
                  <a:gd name="T32" fmla="*/ 18 w 19"/>
                  <a:gd name="T33" fmla="*/ 10 h 17"/>
                  <a:gd name="T34" fmla="*/ 19 w 19"/>
                  <a:gd name="T35" fmla="*/ 14 h 17"/>
                  <a:gd name="T36" fmla="*/ 19 w 19"/>
                  <a:gd name="T37" fmla="*/ 16 h 17"/>
                  <a:gd name="T38" fmla="*/ 19 w 19"/>
                  <a:gd name="T39" fmla="*/ 17 h 17"/>
                  <a:gd name="T40" fmla="*/ 19 w 19"/>
                  <a:gd name="T41" fmla="*/ 17 h 17"/>
                  <a:gd name="T42" fmla="*/ 19 w 19"/>
                  <a:gd name="T43" fmla="*/ 17 h 17"/>
                  <a:gd name="T44" fmla="*/ 17 w 19"/>
                  <a:gd name="T45" fmla="*/ 17 h 17"/>
                  <a:gd name="T46" fmla="*/ 17 w 19"/>
                  <a:gd name="T47" fmla="*/ 17 h 17"/>
                  <a:gd name="T48" fmla="*/ 18 w 19"/>
                  <a:gd name="T49" fmla="*/ 17 h 17"/>
                  <a:gd name="T50" fmla="*/ 17 w 19"/>
                  <a:gd name="T51" fmla="*/ 16 h 17"/>
                  <a:gd name="T52" fmla="*/ 17 w 19"/>
                  <a:gd name="T53" fmla="*/ 14 h 17"/>
                  <a:gd name="T54" fmla="*/ 17 w 19"/>
                  <a:gd name="T55" fmla="*/ 10 h 17"/>
                  <a:gd name="T56" fmla="*/ 17 w 19"/>
                  <a:gd name="T57" fmla="*/ 7 h 17"/>
                  <a:gd name="T58" fmla="*/ 17 w 19"/>
                  <a:gd name="T59" fmla="*/ 6 h 17"/>
                  <a:gd name="T60" fmla="*/ 16 w 19"/>
                  <a:gd name="T61" fmla="*/ 5 h 17"/>
                  <a:gd name="T62" fmla="*/ 16 w 19"/>
                  <a:gd name="T63" fmla="*/ 3 h 17"/>
                  <a:gd name="T64" fmla="*/ 16 w 19"/>
                  <a:gd name="T65" fmla="*/ 3 h 17"/>
                  <a:gd name="T66" fmla="*/ 16 w 19"/>
                  <a:gd name="T67" fmla="*/ 5 h 17"/>
                  <a:gd name="T68" fmla="*/ 15 w 19"/>
                  <a:gd name="T69" fmla="*/ 6 h 17"/>
                  <a:gd name="T70" fmla="*/ 14 w 19"/>
                  <a:gd name="T71" fmla="*/ 8 h 17"/>
                  <a:gd name="T72" fmla="*/ 13 w 19"/>
                  <a:gd name="T73" fmla="*/ 10 h 17"/>
                  <a:gd name="T74" fmla="*/ 12 w 19"/>
                  <a:gd name="T75" fmla="*/ 13 h 17"/>
                  <a:gd name="T76" fmla="*/ 10 w 19"/>
                  <a:gd name="T77" fmla="*/ 17 h 17"/>
                  <a:gd name="T78" fmla="*/ 10 w 19"/>
                  <a:gd name="T79" fmla="*/ 17 h 17"/>
                  <a:gd name="T80" fmla="*/ 8 w 19"/>
                  <a:gd name="T81" fmla="*/ 13 h 17"/>
                  <a:gd name="T82" fmla="*/ 6 w 19"/>
                  <a:gd name="T83" fmla="*/ 10 h 17"/>
                  <a:gd name="T84" fmla="*/ 4 w 19"/>
                  <a:gd name="T85" fmla="*/ 6 h 17"/>
                  <a:gd name="T86" fmla="*/ 3 w 19"/>
                  <a:gd name="T87" fmla="*/ 3 h 17"/>
                  <a:gd name="T88" fmla="*/ 3 w 19"/>
                  <a:gd name="T89" fmla="*/ 3 h 17"/>
                  <a:gd name="T90" fmla="*/ 3 w 19"/>
                  <a:gd name="T91" fmla="*/ 4 h 17"/>
                  <a:gd name="T92" fmla="*/ 3 w 19"/>
                  <a:gd name="T93" fmla="*/ 6 h 17"/>
                  <a:gd name="T94" fmla="*/ 3 w 19"/>
                  <a:gd name="T95" fmla="*/ 7 h 17"/>
                  <a:gd name="T96" fmla="*/ 3 w 19"/>
                  <a:gd name="T97" fmla="*/ 10 h 17"/>
                  <a:gd name="T98" fmla="*/ 2 w 19"/>
                  <a:gd name="T99" fmla="*/ 14 h 17"/>
                  <a:gd name="T100" fmla="*/ 2 w 19"/>
                  <a:gd name="T101" fmla="*/ 16 h 17"/>
                  <a:gd name="T102" fmla="*/ 2 w 19"/>
                  <a:gd name="T103" fmla="*/ 17 h 17"/>
                  <a:gd name="T104" fmla="*/ 2 w 19"/>
                  <a:gd name="T105" fmla="*/ 17 h 17"/>
                  <a:gd name="T106" fmla="*/ 2 w 19"/>
                  <a:gd name="T107" fmla="*/ 17 h 17"/>
                  <a:gd name="T108" fmla="*/ 0 w 19"/>
                  <a:gd name="T109" fmla="*/ 17 h 17"/>
                  <a:gd name="T110" fmla="*/ 0 w 19"/>
                  <a:gd name="T111" fmla="*/ 17 h 17"/>
                  <a:gd name="T112" fmla="*/ 0 w 19"/>
                  <a:gd name="T113" fmla="*/ 17 h 17"/>
                  <a:gd name="T114" fmla="*/ 1 w 19"/>
                  <a:gd name="T115" fmla="*/ 16 h 17"/>
                  <a:gd name="T116" fmla="*/ 1 w 19"/>
                  <a:gd name="T117" fmla="*/ 14 h 17"/>
                  <a:gd name="T118" fmla="*/ 1 w 19"/>
                  <a:gd name="T11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7">
                    <a:moveTo>
                      <a:pt x="2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3" y="8"/>
                      <a:pt x="13" y="7"/>
                      <a:pt x="14" y="5"/>
                    </a:cubicBezTo>
                    <a:cubicBezTo>
                      <a:pt x="15" y="4"/>
                      <a:pt x="16" y="2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1"/>
                      <a:pt x="18" y="13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6"/>
                      <a:pt x="17" y="16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7" y="13"/>
                      <a:pt x="17" y="11"/>
                      <a:pt x="17" y="10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7"/>
                      <a:pt x="17" y="6"/>
                      <a:pt x="17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5" y="7"/>
                      <a:pt x="14" y="8"/>
                    </a:cubicBezTo>
                    <a:cubicBezTo>
                      <a:pt x="14" y="8"/>
                      <a:pt x="14" y="9"/>
                      <a:pt x="13" y="10"/>
                    </a:cubicBezTo>
                    <a:cubicBezTo>
                      <a:pt x="13" y="11"/>
                      <a:pt x="12" y="12"/>
                      <a:pt x="12" y="13"/>
                    </a:cubicBezTo>
                    <a:cubicBezTo>
                      <a:pt x="11" y="14"/>
                      <a:pt x="10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5"/>
                      <a:pt x="8" y="14"/>
                      <a:pt x="8" y="13"/>
                    </a:cubicBezTo>
                    <a:cubicBezTo>
                      <a:pt x="7" y="12"/>
                      <a:pt x="6" y="11"/>
                      <a:pt x="6" y="10"/>
                    </a:cubicBezTo>
                    <a:cubicBezTo>
                      <a:pt x="5" y="8"/>
                      <a:pt x="5" y="7"/>
                      <a:pt x="4" y="6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3"/>
                      <a:pt x="1" y="11"/>
                      <a:pt x="1" y="1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3"/>
              <p:cNvSpPr>
                <a:spLocks/>
              </p:cNvSpPr>
              <p:nvPr/>
            </p:nvSpPr>
            <p:spPr bwMode="auto">
              <a:xfrm>
                <a:off x="2781300" y="6132512"/>
                <a:ext cx="7938" cy="61913"/>
              </a:xfrm>
              <a:custGeom>
                <a:avLst/>
                <a:gdLst>
                  <a:gd name="T0" fmla="*/ 2 w 2"/>
                  <a:gd name="T1" fmla="*/ 10 h 17"/>
                  <a:gd name="T2" fmla="*/ 2 w 2"/>
                  <a:gd name="T3" fmla="*/ 14 h 17"/>
                  <a:gd name="T4" fmla="*/ 2 w 2"/>
                  <a:gd name="T5" fmla="*/ 16 h 17"/>
                  <a:gd name="T6" fmla="*/ 2 w 2"/>
                  <a:gd name="T7" fmla="*/ 17 h 17"/>
                  <a:gd name="T8" fmla="*/ 2 w 2"/>
                  <a:gd name="T9" fmla="*/ 17 h 17"/>
                  <a:gd name="T10" fmla="*/ 2 w 2"/>
                  <a:gd name="T11" fmla="*/ 17 h 17"/>
                  <a:gd name="T12" fmla="*/ 0 w 2"/>
                  <a:gd name="T13" fmla="*/ 17 h 17"/>
                  <a:gd name="T14" fmla="*/ 0 w 2"/>
                  <a:gd name="T15" fmla="*/ 17 h 17"/>
                  <a:gd name="T16" fmla="*/ 0 w 2"/>
                  <a:gd name="T17" fmla="*/ 17 h 17"/>
                  <a:gd name="T18" fmla="*/ 0 w 2"/>
                  <a:gd name="T19" fmla="*/ 16 h 17"/>
                  <a:gd name="T20" fmla="*/ 0 w 2"/>
                  <a:gd name="T21" fmla="*/ 14 h 17"/>
                  <a:gd name="T22" fmla="*/ 0 w 2"/>
                  <a:gd name="T23" fmla="*/ 3 h 17"/>
                  <a:gd name="T24" fmla="*/ 0 w 2"/>
                  <a:gd name="T25" fmla="*/ 1 h 17"/>
                  <a:gd name="T26" fmla="*/ 0 w 2"/>
                  <a:gd name="T27" fmla="*/ 0 h 17"/>
                  <a:gd name="T28" fmla="*/ 0 w 2"/>
                  <a:gd name="T29" fmla="*/ 0 h 17"/>
                  <a:gd name="T30" fmla="*/ 0 w 2"/>
                  <a:gd name="T31" fmla="*/ 0 h 17"/>
                  <a:gd name="T32" fmla="*/ 2 w 2"/>
                  <a:gd name="T33" fmla="*/ 0 h 17"/>
                  <a:gd name="T34" fmla="*/ 2 w 2"/>
                  <a:gd name="T35" fmla="*/ 0 h 17"/>
                  <a:gd name="T36" fmla="*/ 2 w 2"/>
                  <a:gd name="T37" fmla="*/ 0 h 17"/>
                  <a:gd name="T38" fmla="*/ 2 w 2"/>
                  <a:gd name="T39" fmla="*/ 1 h 17"/>
                  <a:gd name="T40" fmla="*/ 2 w 2"/>
                  <a:gd name="T41" fmla="*/ 3 h 17"/>
                  <a:gd name="T42" fmla="*/ 2 w 2"/>
                  <a:gd name="T4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7">
                    <a:moveTo>
                      <a:pt x="2" y="10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7"/>
                      <a:pt x="2" y="7"/>
                      <a:pt x="2" y="7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4"/>
              <p:cNvSpPr>
                <a:spLocks/>
              </p:cNvSpPr>
              <p:nvPr/>
            </p:nvSpPr>
            <p:spPr bwMode="auto">
              <a:xfrm>
                <a:off x="2970213" y="5834062"/>
                <a:ext cx="17463" cy="11113"/>
              </a:xfrm>
              <a:custGeom>
                <a:avLst/>
                <a:gdLst>
                  <a:gd name="T0" fmla="*/ 0 w 5"/>
                  <a:gd name="T1" fmla="*/ 1 h 3"/>
                  <a:gd name="T2" fmla="*/ 0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w 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5"/>
              <p:cNvSpPr>
                <a:spLocks noEditPoints="1"/>
              </p:cNvSpPr>
              <p:nvPr/>
            </p:nvSpPr>
            <p:spPr bwMode="auto">
              <a:xfrm>
                <a:off x="3082925" y="5727699"/>
                <a:ext cx="68263" cy="80963"/>
              </a:xfrm>
              <a:custGeom>
                <a:avLst/>
                <a:gdLst>
                  <a:gd name="T0" fmla="*/ 19 w 19"/>
                  <a:gd name="T1" fmla="*/ 20 h 22"/>
                  <a:gd name="T2" fmla="*/ 16 w 19"/>
                  <a:gd name="T3" fmla="*/ 13 h 22"/>
                  <a:gd name="T4" fmla="*/ 11 w 19"/>
                  <a:gd name="T5" fmla="*/ 0 h 22"/>
                  <a:gd name="T6" fmla="*/ 8 w 19"/>
                  <a:gd name="T7" fmla="*/ 0 h 22"/>
                  <a:gd name="T8" fmla="*/ 7 w 19"/>
                  <a:gd name="T9" fmla="*/ 0 h 22"/>
                  <a:gd name="T10" fmla="*/ 2 w 19"/>
                  <a:gd name="T11" fmla="*/ 13 h 22"/>
                  <a:gd name="T12" fmla="*/ 0 w 19"/>
                  <a:gd name="T13" fmla="*/ 21 h 22"/>
                  <a:gd name="T14" fmla="*/ 0 w 19"/>
                  <a:gd name="T15" fmla="*/ 21 h 22"/>
                  <a:gd name="T16" fmla="*/ 0 w 19"/>
                  <a:gd name="T17" fmla="*/ 21 h 22"/>
                  <a:gd name="T18" fmla="*/ 1 w 19"/>
                  <a:gd name="T19" fmla="*/ 22 h 22"/>
                  <a:gd name="T20" fmla="*/ 5 w 19"/>
                  <a:gd name="T21" fmla="*/ 22 h 22"/>
                  <a:gd name="T22" fmla="*/ 5 w 19"/>
                  <a:gd name="T23" fmla="*/ 20 h 22"/>
                  <a:gd name="T24" fmla="*/ 6 w 19"/>
                  <a:gd name="T25" fmla="*/ 18 h 22"/>
                  <a:gd name="T26" fmla="*/ 12 w 19"/>
                  <a:gd name="T27" fmla="*/ 18 h 22"/>
                  <a:gd name="T28" fmla="*/ 13 w 19"/>
                  <a:gd name="T29" fmla="*/ 20 h 22"/>
                  <a:gd name="T30" fmla="*/ 13 w 19"/>
                  <a:gd name="T31" fmla="*/ 21 h 22"/>
                  <a:gd name="T32" fmla="*/ 19 w 19"/>
                  <a:gd name="T33" fmla="*/ 22 h 22"/>
                  <a:gd name="T34" fmla="*/ 19 w 19"/>
                  <a:gd name="T35" fmla="*/ 20 h 22"/>
                  <a:gd name="T36" fmla="*/ 7 w 19"/>
                  <a:gd name="T37" fmla="*/ 14 h 22"/>
                  <a:gd name="T38" fmla="*/ 8 w 19"/>
                  <a:gd name="T39" fmla="*/ 13 h 22"/>
                  <a:gd name="T40" fmla="*/ 9 w 19"/>
                  <a:gd name="T41" fmla="*/ 8 h 22"/>
                  <a:gd name="T42" fmla="*/ 11 w 19"/>
                  <a:gd name="T43" fmla="*/ 13 h 22"/>
                  <a:gd name="T44" fmla="*/ 11 w 19"/>
                  <a:gd name="T45" fmla="*/ 14 h 22"/>
                  <a:gd name="T46" fmla="*/ 7 w 19"/>
                  <a:gd name="T47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cubicBezTo>
                      <a:pt x="18" y="18"/>
                      <a:pt x="17" y="16"/>
                      <a:pt x="16" y="13"/>
                    </a:cubicBezTo>
                    <a:cubicBezTo>
                      <a:pt x="14" y="9"/>
                      <a:pt x="13" y="4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5"/>
                      <a:pt x="4" y="9"/>
                      <a:pt x="2" y="13"/>
                    </a:cubicBezTo>
                    <a:cubicBezTo>
                      <a:pt x="1" y="16"/>
                      <a:pt x="1" y="18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1" y="22"/>
                    </a:cubicBezTo>
                    <a:cubicBezTo>
                      <a:pt x="2" y="22"/>
                      <a:pt x="3" y="22"/>
                      <a:pt x="5" y="22"/>
                    </a:cubicBezTo>
                    <a:cubicBezTo>
                      <a:pt x="5" y="21"/>
                      <a:pt x="5" y="21"/>
                      <a:pt x="5" y="20"/>
                    </a:cubicBezTo>
                    <a:cubicBezTo>
                      <a:pt x="5" y="19"/>
                      <a:pt x="6" y="19"/>
                      <a:pt x="6" y="18"/>
                    </a:cubicBezTo>
                    <a:cubicBezTo>
                      <a:pt x="8" y="18"/>
                      <a:pt x="10" y="18"/>
                      <a:pt x="12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5" y="21"/>
                      <a:pt x="17" y="22"/>
                      <a:pt x="19" y="22"/>
                    </a:cubicBezTo>
                    <a:cubicBezTo>
                      <a:pt x="19" y="21"/>
                      <a:pt x="19" y="21"/>
                      <a:pt x="19" y="20"/>
                    </a:cubicBezTo>
                    <a:moveTo>
                      <a:pt x="7" y="14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9" y="9"/>
                      <a:pt x="9" y="8"/>
                    </a:cubicBezTo>
                    <a:cubicBezTo>
                      <a:pt x="10" y="9"/>
                      <a:pt x="10" y="11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4" name="Freeform 56"/>
              <p:cNvSpPr>
                <a:spLocks/>
              </p:cNvSpPr>
              <p:nvPr/>
            </p:nvSpPr>
            <p:spPr bwMode="auto">
              <a:xfrm>
                <a:off x="3038475" y="5732462"/>
                <a:ext cx="44450" cy="82550"/>
              </a:xfrm>
              <a:custGeom>
                <a:avLst/>
                <a:gdLst>
                  <a:gd name="T0" fmla="*/ 6 w 12"/>
                  <a:gd name="T1" fmla="*/ 17 h 23"/>
                  <a:gd name="T2" fmla="*/ 6 w 12"/>
                  <a:gd name="T3" fmla="*/ 0 h 23"/>
                  <a:gd name="T4" fmla="*/ 0 w 12"/>
                  <a:gd name="T5" fmla="*/ 2 h 23"/>
                  <a:gd name="T6" fmla="*/ 0 w 12"/>
                  <a:gd name="T7" fmla="*/ 22 h 23"/>
                  <a:gd name="T8" fmla="*/ 1 w 12"/>
                  <a:gd name="T9" fmla="*/ 23 h 23"/>
                  <a:gd name="T10" fmla="*/ 9 w 12"/>
                  <a:gd name="T11" fmla="*/ 22 h 23"/>
                  <a:gd name="T12" fmla="*/ 10 w 12"/>
                  <a:gd name="T13" fmla="*/ 21 h 23"/>
                  <a:gd name="T14" fmla="*/ 11 w 12"/>
                  <a:gd name="T15" fmla="*/ 20 h 23"/>
                  <a:gd name="T16" fmla="*/ 12 w 12"/>
                  <a:gd name="T17" fmla="*/ 16 h 23"/>
                  <a:gd name="T18" fmla="*/ 6 w 12"/>
                  <a:gd name="T19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3">
                    <a:moveTo>
                      <a:pt x="6" y="1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7" y="22"/>
                      <a:pt x="9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8"/>
                      <a:pt x="12" y="16"/>
                    </a:cubicBezTo>
                    <a:cubicBezTo>
                      <a:pt x="10" y="17"/>
                      <a:pt x="8" y="17"/>
                      <a:pt x="6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57"/>
              <p:cNvSpPr>
                <a:spLocks/>
              </p:cNvSpPr>
              <p:nvPr/>
            </p:nvSpPr>
            <p:spPr bwMode="auto">
              <a:xfrm>
                <a:off x="2894013" y="5757862"/>
                <a:ext cx="53975" cy="82550"/>
              </a:xfrm>
              <a:custGeom>
                <a:avLst/>
                <a:gdLst>
                  <a:gd name="T0" fmla="*/ 0 w 15"/>
                  <a:gd name="T1" fmla="*/ 15 h 23"/>
                  <a:gd name="T2" fmla="*/ 0 w 15"/>
                  <a:gd name="T3" fmla="*/ 22 h 23"/>
                  <a:gd name="T4" fmla="*/ 1 w 15"/>
                  <a:gd name="T5" fmla="*/ 23 h 23"/>
                  <a:gd name="T6" fmla="*/ 14 w 15"/>
                  <a:gd name="T7" fmla="*/ 22 h 23"/>
                  <a:gd name="T8" fmla="*/ 15 w 15"/>
                  <a:gd name="T9" fmla="*/ 21 h 23"/>
                  <a:gd name="T10" fmla="*/ 15 w 15"/>
                  <a:gd name="T11" fmla="*/ 17 h 23"/>
                  <a:gd name="T12" fmla="*/ 6 w 15"/>
                  <a:gd name="T13" fmla="*/ 18 h 23"/>
                  <a:gd name="T14" fmla="*/ 6 w 15"/>
                  <a:gd name="T15" fmla="*/ 15 h 23"/>
                  <a:gd name="T16" fmla="*/ 12 w 15"/>
                  <a:gd name="T17" fmla="*/ 14 h 23"/>
                  <a:gd name="T18" fmla="*/ 14 w 15"/>
                  <a:gd name="T19" fmla="*/ 13 h 23"/>
                  <a:gd name="T20" fmla="*/ 14 w 15"/>
                  <a:gd name="T21" fmla="*/ 9 h 23"/>
                  <a:gd name="T22" fmla="*/ 6 w 15"/>
                  <a:gd name="T23" fmla="*/ 10 h 23"/>
                  <a:gd name="T24" fmla="*/ 6 w 15"/>
                  <a:gd name="T25" fmla="*/ 6 h 23"/>
                  <a:gd name="T26" fmla="*/ 14 w 15"/>
                  <a:gd name="T27" fmla="*/ 5 h 23"/>
                  <a:gd name="T28" fmla="*/ 15 w 15"/>
                  <a:gd name="T29" fmla="*/ 4 h 23"/>
                  <a:gd name="T30" fmla="*/ 15 w 15"/>
                  <a:gd name="T31" fmla="*/ 0 h 23"/>
                  <a:gd name="T32" fmla="*/ 0 w 15"/>
                  <a:gd name="T3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0" y="15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23"/>
                      <a:pt x="10" y="23"/>
                      <a:pt x="14" y="22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18"/>
                      <a:pt x="9" y="18"/>
                      <a:pt x="6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4"/>
                      <a:pt x="10" y="14"/>
                      <a:pt x="12" y="14"/>
                    </a:cubicBezTo>
                    <a:cubicBezTo>
                      <a:pt x="13" y="14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9"/>
                      <a:pt x="8" y="10"/>
                      <a:pt x="6" y="1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6"/>
                      <a:pt x="11" y="6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1"/>
                      <a:pt x="5" y="2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58"/>
              <p:cNvSpPr>
                <a:spLocks/>
              </p:cNvSpPr>
              <p:nvPr/>
            </p:nvSpPr>
            <p:spPr bwMode="auto">
              <a:xfrm>
                <a:off x="2828925" y="5746749"/>
                <a:ext cx="61913" cy="90488"/>
              </a:xfrm>
              <a:custGeom>
                <a:avLst/>
                <a:gdLst>
                  <a:gd name="T0" fmla="*/ 11 w 17"/>
                  <a:gd name="T1" fmla="*/ 4 h 25"/>
                  <a:gd name="T2" fmla="*/ 8 w 17"/>
                  <a:gd name="T3" fmla="*/ 11 h 25"/>
                  <a:gd name="T4" fmla="*/ 5 w 17"/>
                  <a:gd name="T5" fmla="*/ 2 h 25"/>
                  <a:gd name="T6" fmla="*/ 1 w 17"/>
                  <a:gd name="T7" fmla="*/ 0 h 25"/>
                  <a:gd name="T8" fmla="*/ 0 w 17"/>
                  <a:gd name="T9" fmla="*/ 1 h 25"/>
                  <a:gd name="T10" fmla="*/ 0 w 17"/>
                  <a:gd name="T11" fmla="*/ 1 h 25"/>
                  <a:gd name="T12" fmla="*/ 5 w 17"/>
                  <a:gd name="T13" fmla="*/ 15 h 25"/>
                  <a:gd name="T14" fmla="*/ 5 w 17"/>
                  <a:gd name="T15" fmla="*/ 23 h 25"/>
                  <a:gd name="T16" fmla="*/ 7 w 17"/>
                  <a:gd name="T17" fmla="*/ 24 h 25"/>
                  <a:gd name="T18" fmla="*/ 11 w 17"/>
                  <a:gd name="T19" fmla="*/ 25 h 25"/>
                  <a:gd name="T20" fmla="*/ 11 w 17"/>
                  <a:gd name="T21" fmla="*/ 16 h 25"/>
                  <a:gd name="T22" fmla="*/ 17 w 17"/>
                  <a:gd name="T23" fmla="*/ 4 h 25"/>
                  <a:gd name="T24" fmla="*/ 12 w 17"/>
                  <a:gd name="T25" fmla="*/ 4 h 25"/>
                  <a:gd name="T26" fmla="*/ 11 w 17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5">
                    <a:moveTo>
                      <a:pt x="11" y="4"/>
                    </a:moveTo>
                    <a:cubicBezTo>
                      <a:pt x="10" y="6"/>
                      <a:pt x="9" y="8"/>
                      <a:pt x="8" y="11"/>
                    </a:cubicBezTo>
                    <a:cubicBezTo>
                      <a:pt x="7" y="8"/>
                      <a:pt x="6" y="5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6"/>
                      <a:pt x="4" y="10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6" y="24"/>
                      <a:pt x="7" y="24"/>
                    </a:cubicBezTo>
                    <a:cubicBezTo>
                      <a:pt x="8" y="24"/>
                      <a:pt x="9" y="25"/>
                      <a:pt x="11" y="2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2"/>
                      <a:pt x="15" y="8"/>
                      <a:pt x="17" y="4"/>
                    </a:cubicBezTo>
                    <a:cubicBezTo>
                      <a:pt x="16" y="4"/>
                      <a:pt x="14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59"/>
              <p:cNvSpPr>
                <a:spLocks/>
              </p:cNvSpPr>
              <p:nvPr/>
            </p:nvSpPr>
            <p:spPr bwMode="auto">
              <a:xfrm>
                <a:off x="3013075" y="5761037"/>
                <a:ext cx="22225" cy="61913"/>
              </a:xfrm>
              <a:custGeom>
                <a:avLst/>
                <a:gdLst>
                  <a:gd name="T0" fmla="*/ 0 w 6"/>
                  <a:gd name="T1" fmla="*/ 9 h 17"/>
                  <a:gd name="T2" fmla="*/ 0 w 6"/>
                  <a:gd name="T3" fmla="*/ 16 h 17"/>
                  <a:gd name="T4" fmla="*/ 1 w 6"/>
                  <a:gd name="T5" fmla="*/ 17 h 17"/>
                  <a:gd name="T6" fmla="*/ 6 w 6"/>
                  <a:gd name="T7" fmla="*/ 16 h 17"/>
                  <a:gd name="T8" fmla="*/ 6 w 6"/>
                  <a:gd name="T9" fmla="*/ 0 h 17"/>
                  <a:gd name="T10" fmla="*/ 0 w 6"/>
                  <a:gd name="T1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7">
                    <a:moveTo>
                      <a:pt x="0" y="9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3" y="16"/>
                      <a:pt x="4" y="16"/>
                      <a:pt x="6" y="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0"/>
              <p:cNvSpPr>
                <a:spLocks/>
              </p:cNvSpPr>
              <p:nvPr/>
            </p:nvSpPr>
            <p:spPr bwMode="auto">
              <a:xfrm>
                <a:off x="3133725" y="5727699"/>
                <a:ext cx="65088" cy="87313"/>
              </a:xfrm>
              <a:custGeom>
                <a:avLst/>
                <a:gdLst>
                  <a:gd name="T0" fmla="*/ 13 w 18"/>
                  <a:gd name="T1" fmla="*/ 2 h 24"/>
                  <a:gd name="T2" fmla="*/ 12 w 18"/>
                  <a:gd name="T3" fmla="*/ 3 h 24"/>
                  <a:gd name="T4" fmla="*/ 9 w 18"/>
                  <a:gd name="T5" fmla="*/ 9 h 24"/>
                  <a:gd name="T6" fmla="*/ 5 w 18"/>
                  <a:gd name="T7" fmla="*/ 0 h 24"/>
                  <a:gd name="T8" fmla="*/ 1 w 18"/>
                  <a:gd name="T9" fmla="*/ 0 h 24"/>
                  <a:gd name="T10" fmla="*/ 0 w 18"/>
                  <a:gd name="T11" fmla="*/ 1 h 24"/>
                  <a:gd name="T12" fmla="*/ 0 w 18"/>
                  <a:gd name="T13" fmla="*/ 1 h 24"/>
                  <a:gd name="T14" fmla="*/ 6 w 18"/>
                  <a:gd name="T15" fmla="*/ 13 h 24"/>
                  <a:gd name="T16" fmla="*/ 6 w 18"/>
                  <a:gd name="T17" fmla="*/ 21 h 24"/>
                  <a:gd name="T18" fmla="*/ 7 w 18"/>
                  <a:gd name="T19" fmla="*/ 22 h 24"/>
                  <a:gd name="T20" fmla="*/ 12 w 18"/>
                  <a:gd name="T21" fmla="*/ 24 h 24"/>
                  <a:gd name="T22" fmla="*/ 12 w 18"/>
                  <a:gd name="T23" fmla="*/ 15 h 24"/>
                  <a:gd name="T24" fmla="*/ 18 w 18"/>
                  <a:gd name="T25" fmla="*/ 5 h 24"/>
                  <a:gd name="T26" fmla="*/ 13 w 18"/>
                  <a:gd name="T2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4">
                    <a:moveTo>
                      <a:pt x="13" y="2"/>
                    </a:moveTo>
                    <a:cubicBezTo>
                      <a:pt x="13" y="2"/>
                      <a:pt x="12" y="2"/>
                      <a:pt x="12" y="3"/>
                    </a:cubicBezTo>
                    <a:cubicBezTo>
                      <a:pt x="11" y="5"/>
                      <a:pt x="10" y="7"/>
                      <a:pt x="9" y="9"/>
                    </a:cubicBezTo>
                    <a:cubicBezTo>
                      <a:pt x="8" y="6"/>
                      <a:pt x="7" y="3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5"/>
                      <a:pt x="4" y="9"/>
                      <a:pt x="6" y="1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1"/>
                      <a:pt x="16" y="8"/>
                      <a:pt x="18" y="5"/>
                    </a:cubicBezTo>
                    <a:cubicBezTo>
                      <a:pt x="16" y="4"/>
                      <a:pt x="15" y="3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9" name="Freeform 61"/>
              <p:cNvSpPr>
                <a:spLocks/>
              </p:cNvSpPr>
              <p:nvPr/>
            </p:nvSpPr>
            <p:spPr bwMode="auto">
              <a:xfrm>
                <a:off x="3013075" y="5738812"/>
                <a:ext cx="22225" cy="22225"/>
              </a:xfrm>
              <a:custGeom>
                <a:avLst/>
                <a:gdLst>
                  <a:gd name="T0" fmla="*/ 0 w 6"/>
                  <a:gd name="T1" fmla="*/ 5 h 6"/>
                  <a:gd name="T2" fmla="*/ 1 w 6"/>
                  <a:gd name="T3" fmla="*/ 5 h 6"/>
                  <a:gd name="T4" fmla="*/ 6 w 6"/>
                  <a:gd name="T5" fmla="*/ 4 h 6"/>
                  <a:gd name="T6" fmla="*/ 6 w 6"/>
                  <a:gd name="T7" fmla="*/ 0 h 6"/>
                  <a:gd name="T8" fmla="*/ 0 w 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1" y="6"/>
                      <a:pt x="1" y="5"/>
                    </a:cubicBezTo>
                    <a:cubicBezTo>
                      <a:pt x="3" y="5"/>
                      <a:pt x="4" y="5"/>
                      <a:pt x="6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62"/>
              <p:cNvSpPr>
                <a:spLocks/>
              </p:cNvSpPr>
              <p:nvPr/>
            </p:nvSpPr>
            <p:spPr bwMode="auto">
              <a:xfrm>
                <a:off x="2952750" y="5749924"/>
                <a:ext cx="57150" cy="84138"/>
              </a:xfrm>
              <a:custGeom>
                <a:avLst/>
                <a:gdLst>
                  <a:gd name="T0" fmla="*/ 16 w 16"/>
                  <a:gd name="T1" fmla="*/ 12 h 23"/>
                  <a:gd name="T2" fmla="*/ 10 w 16"/>
                  <a:gd name="T3" fmla="*/ 9 h 23"/>
                  <a:gd name="T4" fmla="*/ 7 w 16"/>
                  <a:gd name="T5" fmla="*/ 9 h 23"/>
                  <a:gd name="T6" fmla="*/ 6 w 16"/>
                  <a:gd name="T7" fmla="*/ 8 h 23"/>
                  <a:gd name="T8" fmla="*/ 6 w 16"/>
                  <a:gd name="T9" fmla="*/ 6 h 23"/>
                  <a:gd name="T10" fmla="*/ 8 w 16"/>
                  <a:gd name="T11" fmla="*/ 5 h 23"/>
                  <a:gd name="T12" fmla="*/ 12 w 16"/>
                  <a:gd name="T13" fmla="*/ 5 h 23"/>
                  <a:gd name="T14" fmla="*/ 12 w 16"/>
                  <a:gd name="T15" fmla="*/ 5 h 23"/>
                  <a:gd name="T16" fmla="*/ 13 w 16"/>
                  <a:gd name="T17" fmla="*/ 4 h 23"/>
                  <a:gd name="T18" fmla="*/ 16 w 16"/>
                  <a:gd name="T19" fmla="*/ 1 h 23"/>
                  <a:gd name="T20" fmla="*/ 8 w 16"/>
                  <a:gd name="T21" fmla="*/ 0 h 23"/>
                  <a:gd name="T22" fmla="*/ 3 w 16"/>
                  <a:gd name="T23" fmla="*/ 3 h 23"/>
                  <a:gd name="T24" fmla="*/ 0 w 16"/>
                  <a:gd name="T25" fmla="*/ 9 h 23"/>
                  <a:gd name="T26" fmla="*/ 6 w 16"/>
                  <a:gd name="T27" fmla="*/ 14 h 23"/>
                  <a:gd name="T28" fmla="*/ 8 w 16"/>
                  <a:gd name="T29" fmla="*/ 14 h 23"/>
                  <a:gd name="T30" fmla="*/ 9 w 16"/>
                  <a:gd name="T31" fmla="*/ 14 h 23"/>
                  <a:gd name="T32" fmla="*/ 11 w 16"/>
                  <a:gd name="T33" fmla="*/ 15 h 23"/>
                  <a:gd name="T34" fmla="*/ 8 w 16"/>
                  <a:gd name="T35" fmla="*/ 18 h 23"/>
                  <a:gd name="T36" fmla="*/ 3 w 16"/>
                  <a:gd name="T37" fmla="*/ 17 h 23"/>
                  <a:gd name="T38" fmla="*/ 0 w 16"/>
                  <a:gd name="T39" fmla="*/ 20 h 23"/>
                  <a:gd name="T40" fmla="*/ 0 w 16"/>
                  <a:gd name="T41" fmla="*/ 21 h 23"/>
                  <a:gd name="T42" fmla="*/ 0 w 16"/>
                  <a:gd name="T43" fmla="*/ 22 h 23"/>
                  <a:gd name="T44" fmla="*/ 1 w 16"/>
                  <a:gd name="T45" fmla="*/ 22 h 23"/>
                  <a:gd name="T46" fmla="*/ 8 w 16"/>
                  <a:gd name="T47" fmla="*/ 23 h 23"/>
                  <a:gd name="T48" fmla="*/ 13 w 16"/>
                  <a:gd name="T49" fmla="*/ 20 h 23"/>
                  <a:gd name="T50" fmla="*/ 13 w 16"/>
                  <a:gd name="T51" fmla="*/ 20 h 23"/>
                  <a:gd name="T52" fmla="*/ 16 w 16"/>
                  <a:gd name="T53" fmla="*/ 14 h 23"/>
                  <a:gd name="T54" fmla="*/ 16 w 16"/>
                  <a:gd name="T55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" h="23">
                    <a:moveTo>
                      <a:pt x="16" y="12"/>
                    </a:moveTo>
                    <a:cubicBezTo>
                      <a:pt x="15" y="9"/>
                      <a:pt x="13" y="8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6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5" y="2"/>
                      <a:pt x="16" y="1"/>
                    </a:cubicBezTo>
                    <a:cubicBezTo>
                      <a:pt x="14" y="0"/>
                      <a:pt x="12" y="0"/>
                      <a:pt x="8" y="0"/>
                    </a:cubicBezTo>
                    <a:cubicBezTo>
                      <a:pt x="6" y="1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3"/>
                      <a:pt x="2" y="14"/>
                      <a:pt x="6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1" y="17"/>
                      <a:pt x="10" y="17"/>
                      <a:pt x="8" y="18"/>
                    </a:cubicBezTo>
                    <a:cubicBezTo>
                      <a:pt x="5" y="18"/>
                      <a:pt x="4" y="18"/>
                      <a:pt x="3" y="17"/>
                    </a:cubicBezTo>
                    <a:cubicBezTo>
                      <a:pt x="2" y="18"/>
                      <a:pt x="1" y="19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3" y="23"/>
                      <a:pt x="5" y="23"/>
                      <a:pt x="8" y="23"/>
                    </a:cubicBezTo>
                    <a:cubicBezTo>
                      <a:pt x="10" y="22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5" y="18"/>
                      <a:pt x="16" y="16"/>
                      <a:pt x="16" y="14"/>
                    </a:cubicBezTo>
                    <a:cubicBezTo>
                      <a:pt x="16" y="13"/>
                      <a:pt x="16" y="13"/>
                      <a:pt x="1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2082" name="Line 64"/>
            <p:cNvSpPr>
              <a:spLocks noChangeShapeType="1"/>
            </p:cNvSpPr>
            <p:nvPr/>
          </p:nvSpPr>
          <p:spPr bwMode="auto">
            <a:xfrm>
              <a:off x="3567113" y="5808662"/>
              <a:ext cx="6867525" cy="0"/>
            </a:xfrm>
            <a:prstGeom prst="line">
              <a:avLst/>
            </a:prstGeom>
            <a:noFill/>
            <a:ln w="14288" cap="flat">
              <a:solidFill>
                <a:srgbClr val="DADAD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2089" name="Grup 2088"/>
            <p:cNvGrpSpPr/>
            <p:nvPr/>
          </p:nvGrpSpPr>
          <p:grpSpPr>
            <a:xfrm>
              <a:off x="-3175" y="6526212"/>
              <a:ext cx="12198350" cy="331788"/>
              <a:chOff x="-3175" y="6523038"/>
              <a:chExt cx="12198350" cy="331788"/>
            </a:xfrm>
          </p:grpSpPr>
          <p:sp>
            <p:nvSpPr>
              <p:cNvPr id="2083" name="Freeform 65"/>
              <p:cNvSpPr>
                <a:spLocks/>
              </p:cNvSpPr>
              <p:nvPr/>
            </p:nvSpPr>
            <p:spPr bwMode="auto">
              <a:xfrm>
                <a:off x="-3175" y="6523038"/>
                <a:ext cx="10420350" cy="331788"/>
              </a:xfrm>
              <a:custGeom>
                <a:avLst/>
                <a:gdLst>
                  <a:gd name="T0" fmla="*/ 6356 w 6564"/>
                  <a:gd name="T1" fmla="*/ 209 h 209"/>
                  <a:gd name="T2" fmla="*/ 0 w 6564"/>
                  <a:gd name="T3" fmla="*/ 209 h 209"/>
                  <a:gd name="T4" fmla="*/ 0 w 6564"/>
                  <a:gd name="T5" fmla="*/ 0 h 209"/>
                  <a:gd name="T6" fmla="*/ 6564 w 6564"/>
                  <a:gd name="T7" fmla="*/ 0 h 209"/>
                  <a:gd name="T8" fmla="*/ 6356 w 6564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4" h="209">
                    <a:moveTo>
                      <a:pt x="6356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6564" y="0"/>
                    </a:lnTo>
                    <a:lnTo>
                      <a:pt x="6356" y="20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66"/>
              <p:cNvSpPr>
                <a:spLocks/>
              </p:cNvSpPr>
              <p:nvPr/>
            </p:nvSpPr>
            <p:spPr bwMode="auto">
              <a:xfrm>
                <a:off x="10086975" y="6523038"/>
                <a:ext cx="2108200" cy="331788"/>
              </a:xfrm>
              <a:custGeom>
                <a:avLst/>
                <a:gdLst>
                  <a:gd name="T0" fmla="*/ 1328 w 1328"/>
                  <a:gd name="T1" fmla="*/ 209 h 209"/>
                  <a:gd name="T2" fmla="*/ 0 w 1328"/>
                  <a:gd name="T3" fmla="*/ 209 h 209"/>
                  <a:gd name="T4" fmla="*/ 208 w 1328"/>
                  <a:gd name="T5" fmla="*/ 0 h 209"/>
                  <a:gd name="T6" fmla="*/ 1328 w 1328"/>
                  <a:gd name="T7" fmla="*/ 0 h 209"/>
                  <a:gd name="T8" fmla="*/ 1328 w 132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8" h="209">
                    <a:moveTo>
                      <a:pt x="1328" y="209"/>
                    </a:moveTo>
                    <a:lnTo>
                      <a:pt x="0" y="209"/>
                    </a:lnTo>
                    <a:lnTo>
                      <a:pt x="208" y="0"/>
                    </a:lnTo>
                    <a:lnTo>
                      <a:pt x="1328" y="0"/>
                    </a:lnTo>
                    <a:lnTo>
                      <a:pt x="1328" y="20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08" name="Grup 2107"/>
            <p:cNvGrpSpPr/>
            <p:nvPr/>
          </p:nvGrpSpPr>
          <p:grpSpPr>
            <a:xfrm>
              <a:off x="10823575" y="5308599"/>
              <a:ext cx="655638" cy="831850"/>
              <a:chOff x="10823575" y="5308599"/>
              <a:chExt cx="655638" cy="831850"/>
            </a:xfrm>
          </p:grpSpPr>
          <p:grpSp>
            <p:nvGrpSpPr>
              <p:cNvPr id="2090" name="Grup 2089"/>
              <p:cNvGrpSpPr/>
              <p:nvPr/>
            </p:nvGrpSpPr>
            <p:grpSpPr>
              <a:xfrm>
                <a:off x="10823575" y="5308599"/>
                <a:ext cx="655638" cy="831850"/>
                <a:chOff x="10823575" y="5305425"/>
                <a:chExt cx="655638" cy="831850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11041063" y="5305425"/>
                  <a:ext cx="220663" cy="168275"/>
                </a:xfrm>
                <a:custGeom>
                  <a:avLst/>
                  <a:gdLst>
                    <a:gd name="T0" fmla="*/ 0 w 139"/>
                    <a:gd name="T1" fmla="*/ 106 h 106"/>
                    <a:gd name="T2" fmla="*/ 68 w 139"/>
                    <a:gd name="T3" fmla="*/ 0 h 106"/>
                    <a:gd name="T4" fmla="*/ 139 w 139"/>
                    <a:gd name="T5" fmla="*/ 106 h 106"/>
                    <a:gd name="T6" fmla="*/ 0 w 139"/>
                    <a:gd name="T7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9" h="106">
                      <a:moveTo>
                        <a:pt x="0" y="106"/>
                      </a:moveTo>
                      <a:lnTo>
                        <a:pt x="68" y="0"/>
                      </a:lnTo>
                      <a:lnTo>
                        <a:pt x="139" y="10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  <p:sp>
              <p:nvSpPr>
                <p:cNvPr id="2081" name="Oval 63"/>
                <p:cNvSpPr>
                  <a:spLocks noChangeArrowheads="1"/>
                </p:cNvSpPr>
                <p:nvPr/>
              </p:nvSpPr>
              <p:spPr bwMode="auto">
                <a:xfrm>
                  <a:off x="10823575" y="5473700"/>
                  <a:ext cx="655638" cy="663575"/>
                </a:xfrm>
                <a:prstGeom prst="ellipse">
                  <a:avLst/>
                </a:prstGeom>
                <a:noFill/>
                <a:ln w="115888" cap="flat">
                  <a:solidFill>
                    <a:srgbClr val="DADADA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2087" name="Metin kutusu 2086"/>
              <p:cNvSpPr txBox="1"/>
              <p:nvPr/>
            </p:nvSpPr>
            <p:spPr>
              <a:xfrm>
                <a:off x="10982325" y="55679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400" b="1" dirty="0">
                    <a:solidFill>
                      <a:srgbClr val="B2B2B2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79" name="Grup 78"/>
          <p:cNvGrpSpPr/>
          <p:nvPr/>
        </p:nvGrpSpPr>
        <p:grpSpPr>
          <a:xfrm>
            <a:off x="1385095" y="4177616"/>
            <a:ext cx="255587" cy="473075"/>
            <a:chOff x="1022486" y="3810000"/>
            <a:chExt cx="255587" cy="473075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063761" y="3856038"/>
              <a:ext cx="173037" cy="173037"/>
            </a:xfrm>
            <a:prstGeom prst="ellipse">
              <a:avLst/>
            </a:pr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Oval 7"/>
            <p:cNvSpPr>
              <a:spLocks noChangeArrowheads="1"/>
            </p:cNvSpPr>
            <p:nvPr/>
          </p:nvSpPr>
          <p:spPr bwMode="auto">
            <a:xfrm>
              <a:off x="1022486" y="3810000"/>
              <a:ext cx="255587" cy="2619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1097099" y="4202113"/>
              <a:ext cx="106362" cy="80962"/>
            </a:xfrm>
            <a:custGeom>
              <a:avLst/>
              <a:gdLst>
                <a:gd name="T0" fmla="*/ 0 w 67"/>
                <a:gd name="T1" fmla="*/ 51 h 51"/>
                <a:gd name="T2" fmla="*/ 33 w 67"/>
                <a:gd name="T3" fmla="*/ 0 h 51"/>
                <a:gd name="T4" fmla="*/ 67 w 67"/>
                <a:gd name="T5" fmla="*/ 51 h 51"/>
                <a:gd name="T6" fmla="*/ 0 w 67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51">
                  <a:moveTo>
                    <a:pt x="0" y="51"/>
                  </a:moveTo>
                  <a:lnTo>
                    <a:pt x="33" y="0"/>
                  </a:lnTo>
                  <a:lnTo>
                    <a:pt x="6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6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00" name="Metin kutusu 99"/>
          <p:cNvSpPr txBox="1"/>
          <p:nvPr/>
        </p:nvSpPr>
        <p:spPr>
          <a:xfrm>
            <a:off x="1747944" y="493385"/>
            <a:ext cx="9652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Ali’yi </a:t>
            </a:r>
            <a:r>
              <a:rPr lang="tr-TR" sz="2400" dirty="0"/>
              <a:t>her gördüklerinde, bir grup öğrenci kendi aralarında fısıldamaya ve ona bakarak gülmeye </a:t>
            </a:r>
            <a:r>
              <a:rPr lang="tr-TR" sz="2400" dirty="0" smtClean="0"/>
              <a:t>başlarlar</a:t>
            </a:r>
            <a:r>
              <a:rPr lang="tr-TR" sz="2400" dirty="0"/>
              <a:t>. </a:t>
            </a:r>
          </a:p>
        </p:txBody>
      </p:sp>
      <p:grpSp>
        <p:nvGrpSpPr>
          <p:cNvPr id="101" name="Grup 100"/>
          <p:cNvGrpSpPr/>
          <p:nvPr/>
        </p:nvGrpSpPr>
        <p:grpSpPr>
          <a:xfrm>
            <a:off x="652463" y="319233"/>
            <a:ext cx="884413" cy="1200329"/>
            <a:chOff x="652463" y="581550"/>
            <a:chExt cx="884413" cy="1200329"/>
          </a:xfrm>
        </p:grpSpPr>
        <p:sp>
          <p:nvSpPr>
            <p:cNvPr id="102" name="Metin kutusu 101"/>
            <p:cNvSpPr txBox="1"/>
            <p:nvPr/>
          </p:nvSpPr>
          <p:spPr>
            <a:xfrm>
              <a:off x="652463" y="5815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7200" b="1" dirty="0">
                  <a:solidFill>
                    <a:srgbClr val="E61F4F"/>
                  </a:solidFill>
                </a:rPr>
                <a:t>1</a:t>
              </a:r>
            </a:p>
          </p:txBody>
        </p:sp>
        <p:pic>
          <p:nvPicPr>
            <p:cNvPr id="103" name="Resim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9603" y="738143"/>
              <a:ext cx="27273" cy="900000"/>
            </a:xfrm>
            <a:prstGeom prst="rect">
              <a:avLst/>
            </a:prstGeom>
          </p:spPr>
        </p:pic>
      </p:grpSp>
      <p:grpSp>
        <p:nvGrpSpPr>
          <p:cNvPr id="2091" name="Grup 2090"/>
          <p:cNvGrpSpPr/>
          <p:nvPr/>
        </p:nvGrpSpPr>
        <p:grpSpPr>
          <a:xfrm>
            <a:off x="1427163" y="4218970"/>
            <a:ext cx="5799043" cy="177721"/>
            <a:chOff x="1427163" y="4218970"/>
            <a:chExt cx="5799043" cy="177721"/>
          </a:xfrm>
        </p:grpSpPr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1939925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2451100" y="4223654"/>
              <a:ext cx="171450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2960688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34718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3986213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4497388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5008563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5519738" y="4223654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6029325" y="4223654"/>
              <a:ext cx="169862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8" name="Oval 6"/>
            <p:cNvSpPr>
              <a:spLocks noChangeArrowheads="1"/>
            </p:cNvSpPr>
            <p:nvPr/>
          </p:nvSpPr>
          <p:spPr bwMode="auto">
            <a:xfrm>
              <a:off x="1427163" y="4223654"/>
              <a:ext cx="173037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Oval 13"/>
            <p:cNvSpPr>
              <a:spLocks noChangeArrowheads="1"/>
            </p:cNvSpPr>
            <p:nvPr/>
          </p:nvSpPr>
          <p:spPr bwMode="auto">
            <a:xfrm>
              <a:off x="6546756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1" name="Oval 14"/>
            <p:cNvSpPr>
              <a:spLocks noChangeArrowheads="1"/>
            </p:cNvSpPr>
            <p:nvPr/>
          </p:nvSpPr>
          <p:spPr bwMode="auto">
            <a:xfrm>
              <a:off x="7057931" y="4218970"/>
              <a:ext cx="168275" cy="173037"/>
            </a:xfrm>
            <a:prstGeom prst="ellipse">
              <a:avLst/>
            </a:prstGeom>
            <a:noFill/>
            <a:ln w="15875" cap="flat">
              <a:solidFill>
                <a:srgbClr val="E61F4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113" name="Picture 2" descr="C:\Users\ERQ\Desktop\ZORBALIK\BEYAZ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8" y="4959350"/>
            <a:ext cx="264795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Metin kutusu 114"/>
          <p:cNvSpPr txBox="1"/>
          <p:nvPr/>
        </p:nvSpPr>
        <p:spPr>
          <a:xfrm>
            <a:off x="1582738" y="1867609"/>
            <a:ext cx="9652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davranış </a:t>
            </a:r>
            <a:r>
              <a:rPr lang="tr-TR" sz="2400" dirty="0">
                <a:solidFill>
                  <a:srgbClr val="FF0000"/>
                </a:solidFill>
              </a:rPr>
              <a:t>zorbalıktır</a:t>
            </a:r>
            <a:r>
              <a:rPr lang="tr-TR" sz="2400" dirty="0"/>
              <a:t>;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çünkü </a:t>
            </a:r>
            <a:r>
              <a:rPr lang="tr-TR" sz="2400" dirty="0"/>
              <a:t>bir kere değil, her seferinde olmaktadır. </a:t>
            </a:r>
            <a:r>
              <a:rPr lang="tr-TR" sz="2400" dirty="0" smtClean="0"/>
              <a:t>Ali </a:t>
            </a:r>
            <a:r>
              <a:rPr lang="tr-TR" sz="2400" dirty="0"/>
              <a:t>muhtemelen üzüntü, utanç ve kendine güvensizlik hissetmektedir </a:t>
            </a:r>
          </a:p>
        </p:txBody>
      </p:sp>
    </p:spTree>
    <p:extLst>
      <p:ext uri="{BB962C8B-B14F-4D97-AF65-F5344CB8AC3E}">
        <p14:creationId xmlns:p14="http://schemas.microsoft.com/office/powerpoint/2010/main" val="17595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657</Words>
  <Application>Microsoft Office PowerPoint</Application>
  <PresentationFormat>Geniş ekran</PresentationFormat>
  <Paragraphs>143</Paragraphs>
  <Slides>31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user</cp:lastModifiedBy>
  <cp:revision>196</cp:revision>
  <dcterms:created xsi:type="dcterms:W3CDTF">2016-11-16T18:01:37Z</dcterms:created>
  <dcterms:modified xsi:type="dcterms:W3CDTF">2019-05-10T08:58:32Z</dcterms:modified>
</cp:coreProperties>
</file>