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57" r:id="rId5"/>
    <p:sldId id="258" r:id="rId6"/>
    <p:sldId id="260" r:id="rId7"/>
    <p:sldId id="263" r:id="rId8"/>
    <p:sldId id="264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SİBER ZORBALIK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88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iber zorbalık\WhatsApp Image 2021-01-13 at 11.51.46 (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0124"/>
            <a:ext cx="8868610" cy="47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0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iber zorbalık\WhatsApp Image 2021-01-13 at 11.51.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4566"/>
            <a:ext cx="8783564" cy="51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iber zorbalık\WhatsApp Image 2021-01-13 at 11.51.46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57593" cy="45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0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iber zorbalık\WhatsApp Image 2021-01-13 at 11.51.4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76254" cy="43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23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user\Desktop\siber zorbalık\WhatsApp Image 2021-01-13 at 11.51.46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660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1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siber zorbalık\WhatsApp Image 2021-01-13 at 11.51.46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4859" cy="51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iber zorbalık\WhatsApp Image 2021-01-13 at 11.51.46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1" y="908720"/>
            <a:ext cx="8753097" cy="51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5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iber zorbalık\WhatsApp Image 2021-01-13 at 11.51.46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328"/>
            <a:ext cx="8628508" cy="48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4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iber zorbalık\WhatsApp Image 2021-01-13 at 11.51.46 (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17813" cy="48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8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iber zorbalık\WhatsApp Image 2021-01-13 at 11.51.46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718206" cy="50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0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2</Words>
  <Application>Microsoft Office PowerPoint</Application>
  <PresentationFormat>Ekran Gösterisi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Cilt</vt:lpstr>
      <vt:lpstr>SİBER ZORBALIK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SİBER ZORBALIK</dc:title>
  <dc:creator>user</dc:creator>
  <cp:lastModifiedBy>user</cp:lastModifiedBy>
  <cp:revision>1</cp:revision>
  <dcterms:created xsi:type="dcterms:W3CDTF">2021-01-13T09:03:26Z</dcterms:created>
  <dcterms:modified xsi:type="dcterms:W3CDTF">2021-01-13T09:10:18Z</dcterms:modified>
</cp:coreProperties>
</file>